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7" r:id="rId3"/>
    <p:sldId id="259" r:id="rId4"/>
    <p:sldId id="260" r:id="rId5"/>
    <p:sldId id="277" r:id="rId6"/>
    <p:sldId id="273" r:id="rId7"/>
    <p:sldId id="287" r:id="rId8"/>
    <p:sldId id="278" r:id="rId9"/>
    <p:sldId id="268" r:id="rId10"/>
    <p:sldId id="262" r:id="rId11"/>
    <p:sldId id="274" r:id="rId12"/>
    <p:sldId id="288" r:id="rId13"/>
    <p:sldId id="289" r:id="rId14"/>
    <p:sldId id="26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D5F2E"/>
    <a:srgbClr val="74891A"/>
    <a:srgbClr val="536A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659" autoAdjust="0"/>
    <p:restoredTop sz="94660"/>
  </p:normalViewPr>
  <p:slideViewPr>
    <p:cSldViewPr snapToGrid="0">
      <p:cViewPr varScale="1">
        <p:scale>
          <a:sx n="54" d="100"/>
          <a:sy n="54" d="100"/>
        </p:scale>
        <p:origin x="96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221BF11F-4077-4C84-9D0B-D9F358B2B3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DB8A026E-1099-4C7A-A018-B055DE1699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1.png"/><Relationship Id="rId1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8"/>
          <p:cNvSpPr txBox="1"/>
          <p:nvPr/>
        </p:nvSpPr>
        <p:spPr>
          <a:xfrm>
            <a:off x="0" y="0"/>
            <a:ext cx="12192000" cy="6857365"/>
          </a:xfrm>
          <a:prstGeom prst="rect">
            <a:avLst/>
          </a:prstGeom>
          <a:pattFill prst="shingle">
            <a:fgClr>
              <a:srgbClr val="4D5F2E"/>
            </a:fgClr>
            <a:bgClr>
              <a:schemeClr val="bg1"/>
            </a:bgClr>
          </a:pattFill>
        </p:spPr>
        <p:txBody>
          <a:bodyPr wrap="square" rtlCol="0">
            <a:noAutofit/>
          </a:bodyPr>
          <a:p>
            <a:endParaRPr lang="en-US"/>
          </a:p>
        </p:txBody>
      </p:sp>
      <p:sp>
        <p:nvSpPr>
          <p:cNvPr id="4" name="矩形 3"/>
          <p:cNvSpPr/>
          <p:nvPr/>
        </p:nvSpPr>
        <p:spPr>
          <a:xfrm>
            <a:off x="608965" y="1054100"/>
            <a:ext cx="10973435" cy="473456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H="1" flipV="1">
            <a:off x="1205560" y="3869897"/>
            <a:ext cx="7414895" cy="412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1099185" y="1320800"/>
            <a:ext cx="7176770" cy="246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fontAlgn="t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3600" b="1" dirty="0">
                <a:solidFill>
                  <a:schemeClr val="bg1"/>
                </a:solidFill>
                <a:effectLst/>
                <a:latin typeface="Montserrat Black" panose="00000A00000000000000" charset="0"/>
                <a:ea typeface="Times New Roman" panose="02020603050405020304" pitchFamily="18" charset="0"/>
                <a:cs typeface="Montserrat Black" panose="00000A00000000000000" charset="0"/>
                <a:sym typeface="+mn-ea"/>
              </a:rPr>
              <a:t>Agroforestry and Agroecological Practices with the Women of </a:t>
            </a:r>
            <a:r>
              <a:rPr lang="en-US" sz="3600" b="1" dirty="0" err="1">
                <a:solidFill>
                  <a:schemeClr val="bg1"/>
                </a:solidFill>
                <a:effectLst/>
                <a:latin typeface="Montserrat Black" panose="00000A00000000000000" charset="0"/>
                <a:ea typeface="Times New Roman" panose="02020603050405020304" pitchFamily="18" charset="0"/>
                <a:cs typeface="Montserrat Black" panose="00000A00000000000000" charset="0"/>
                <a:sym typeface="+mn-ea"/>
              </a:rPr>
              <a:t>Tadjan</a:t>
            </a:r>
            <a:r>
              <a:rPr lang="en-US" sz="3600" b="1" dirty="0">
                <a:solidFill>
                  <a:schemeClr val="bg1"/>
                </a:solidFill>
                <a:latin typeface="Montserrat Black" panose="00000A00000000000000" charset="0"/>
                <a:ea typeface="Times New Roman" panose="02020603050405020304" pitchFamily="18" charset="0"/>
                <a:cs typeface="Montserrat Black" panose="00000A00000000000000" charset="0"/>
                <a:sym typeface="+mn-ea"/>
              </a:rPr>
              <a:t>/TOGO</a:t>
            </a:r>
            <a:endParaRPr lang="en-US" altLang="en-US" sz="3600" b="1" dirty="0">
              <a:solidFill>
                <a:schemeClr val="bg1"/>
              </a:solidFill>
              <a:latin typeface="Montserrat Black" panose="00000A00000000000000" charset="0"/>
              <a:ea typeface="Times New Roman" panose="02020603050405020304" pitchFamily="18" charset="0"/>
              <a:cs typeface="Montserrat Black" panose="00000A00000000000000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16965" y="4018915"/>
            <a:ext cx="7546340" cy="5245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l">
              <a:lnSpc>
                <a:spcPct val="7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fr-FR" sz="1400" dirty="0" err="1">
                <a:solidFill>
                  <a:schemeClr val="bg1"/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Presented</a:t>
            </a:r>
            <a:r>
              <a:rPr lang="fr-FR" sz="1400" dirty="0">
                <a:solidFill>
                  <a:schemeClr val="bg1"/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by</a:t>
            </a:r>
            <a:r>
              <a:rPr lang="fr-FR" sz="1400" b="1" dirty="0">
                <a:solidFill>
                  <a:schemeClr val="bg1"/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:</a:t>
            </a:r>
            <a:r>
              <a:rPr lang="fr-FR" sz="1400" dirty="0">
                <a:solidFill>
                  <a:schemeClr val="bg1"/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</a:t>
            </a:r>
            <a:endParaRPr lang="fr-FR" sz="1400" dirty="0">
              <a:solidFill>
                <a:schemeClr val="bg1"/>
              </a:solidFill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  <a:p>
            <a:pPr lvl="0" algn="l">
              <a:lnSpc>
                <a:spcPct val="7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fr-FR" sz="1400" dirty="0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Mr </a:t>
            </a:r>
            <a:r>
              <a:rPr lang="fr-FR" sz="1400" dirty="0" err="1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Meyendou</a:t>
            </a:r>
            <a:r>
              <a:rPr lang="fr-FR" sz="1400" dirty="0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 DJALOLE, </a:t>
            </a:r>
            <a:r>
              <a:rPr lang="fr-FR" sz="1400" dirty="0" err="1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president</a:t>
            </a:r>
            <a:r>
              <a:rPr lang="fr-FR" sz="1400" dirty="0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 of association les Amis de la Planète Vivable</a:t>
            </a:r>
            <a:endParaRPr lang="fr-FR" altLang="zh-CN" sz="1400" dirty="0">
              <a:solidFill>
                <a:schemeClr val="bg1"/>
              </a:solidFill>
              <a:effectLst/>
              <a:latin typeface="Montserrat Medium" panose="00000600000000000000" charset="0"/>
              <a:ea typeface="Times New Roman" panose="02020603050405020304" pitchFamily="18" charset="0"/>
              <a:cs typeface="Montserrat Medium" panose="00000600000000000000" charset="0"/>
              <a:sym typeface="+mn-ea"/>
            </a:endParaRPr>
          </a:p>
        </p:txBody>
      </p:sp>
      <p:pic>
        <p:nvPicPr>
          <p:cNvPr id="2050" name="Picture 2" descr="Description de l'imag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915" y="1278890"/>
            <a:ext cx="1771650" cy="160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/>
          <p:cNvSpPr/>
          <p:nvPr/>
        </p:nvSpPr>
        <p:spPr>
          <a:xfrm>
            <a:off x="9952355" y="1506855"/>
            <a:ext cx="1087120" cy="1080135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3" name="Picture 2" descr="GA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5210" y="1750060"/>
            <a:ext cx="1083310" cy="563880"/>
          </a:xfrm>
          <a:prstGeom prst="rect">
            <a:avLst/>
          </a:prstGeom>
        </p:spPr>
      </p:pic>
      <p:sp>
        <p:nvSpPr>
          <p:cNvPr id="6" name="文本框 12"/>
          <p:cNvSpPr txBox="1"/>
          <p:nvPr/>
        </p:nvSpPr>
        <p:spPr>
          <a:xfrm>
            <a:off x="1143635" y="4584700"/>
            <a:ext cx="7512685" cy="1993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p>
            <a:pPr lvl="0" algn="l">
              <a:lnSpc>
                <a:spcPct val="7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fr-FR" sz="1000" dirty="0" err="1">
                <a:solidFill>
                  <a:schemeClr val="bg1"/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Site </a:t>
            </a:r>
            <a:r>
              <a:rPr lang="en-US" sz="1000" dirty="0" err="1">
                <a:solidFill>
                  <a:schemeClr val="bg1"/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web</a:t>
            </a:r>
            <a:r>
              <a:rPr lang="fr-FR" sz="1000" dirty="0" err="1">
                <a:solidFill>
                  <a:schemeClr val="bg1"/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: https://amisdelaplanetevivable.bio </a:t>
            </a:r>
            <a:endParaRPr lang="fr-FR" sz="1000" dirty="0" err="1">
              <a:solidFill>
                <a:schemeClr val="bg1"/>
              </a:solidFill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  <a:p>
            <a:pPr lvl="0" algn="l">
              <a:lnSpc>
                <a:spcPct val="7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fr-FR" altLang="zh-CN" sz="1000" dirty="0">
                <a:solidFill>
                  <a:schemeClr val="bg1"/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Email: contact@amisdelaplanetevivable.bio </a:t>
            </a:r>
            <a:endParaRPr lang="fr-FR" altLang="zh-CN" sz="1000" dirty="0">
              <a:solidFill>
                <a:schemeClr val="bg1"/>
              </a:solidFill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  <a:p>
            <a:pPr lvl="0" algn="l">
              <a:lnSpc>
                <a:spcPct val="7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fr-FR" altLang="zh-CN" sz="1000" dirty="0">
                <a:solidFill>
                  <a:schemeClr val="bg1"/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Tél: (+228) 90305309</a:t>
            </a:r>
            <a:endParaRPr lang="fr-FR" altLang="zh-CN" sz="1000" dirty="0">
              <a:solidFill>
                <a:schemeClr val="bg1"/>
              </a:solidFill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任意多边形 13"/>
          <p:cNvSpPr/>
          <p:nvPr>
            <p:custDataLst>
              <p:tags r:id="rId1"/>
            </p:custDataLst>
          </p:nvPr>
        </p:nvSpPr>
        <p:spPr bwMode="auto">
          <a:xfrm>
            <a:off x="4207510" y="3328035"/>
            <a:ext cx="1819910" cy="3529965"/>
          </a:xfrm>
          <a:custGeom>
            <a:avLst/>
            <a:gdLst>
              <a:gd name="T0" fmla="*/ 1270 w 1732"/>
              <a:gd name="T1" fmla="*/ 5362 h 5362"/>
              <a:gd name="T2" fmla="*/ 1732 w 1732"/>
              <a:gd name="T3" fmla="*/ 5362 h 5362"/>
              <a:gd name="T4" fmla="*/ 1732 w 1732"/>
              <a:gd name="T5" fmla="*/ 4676 h 5362"/>
              <a:gd name="T6" fmla="*/ 1128 w 1732"/>
              <a:gd name="T7" fmla="*/ 1513 h 5362"/>
              <a:gd name="T8" fmla="*/ 647 w 1732"/>
              <a:gd name="T9" fmla="*/ 526 h 5362"/>
              <a:gd name="T10" fmla="*/ 791 w 1732"/>
              <a:gd name="T11" fmla="*/ 459 h 5362"/>
              <a:gd name="T12" fmla="*/ 789 w 1732"/>
              <a:gd name="T13" fmla="*/ 379 h 5362"/>
              <a:gd name="T14" fmla="*/ 181 w 1732"/>
              <a:gd name="T15" fmla="*/ 14 h 5362"/>
              <a:gd name="T16" fmla="*/ 114 w 1732"/>
              <a:gd name="T17" fmla="*/ 45 h 5362"/>
              <a:gd name="T18" fmla="*/ 5 w 1732"/>
              <a:gd name="T19" fmla="*/ 742 h 5362"/>
              <a:gd name="T20" fmla="*/ 61 w 1732"/>
              <a:gd name="T21" fmla="*/ 797 h 5362"/>
              <a:gd name="T22" fmla="*/ 227 w 1732"/>
              <a:gd name="T23" fmla="*/ 720 h 5362"/>
              <a:gd name="T24" fmla="*/ 734 w 1732"/>
              <a:gd name="T25" fmla="*/ 1758 h 5362"/>
              <a:gd name="T26" fmla="*/ 1270 w 1732"/>
              <a:gd name="T27" fmla="*/ 4472 h 5362"/>
              <a:gd name="T28" fmla="*/ 1270 w 1732"/>
              <a:gd name="T29" fmla="*/ 5362 h 5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732" h="5362">
                <a:moveTo>
                  <a:pt x="1270" y="5362"/>
                </a:moveTo>
                <a:lnTo>
                  <a:pt x="1732" y="5362"/>
                </a:lnTo>
                <a:lnTo>
                  <a:pt x="1732" y="4676"/>
                </a:lnTo>
                <a:cubicBezTo>
                  <a:pt x="1732" y="3345"/>
                  <a:pt x="1631" y="2545"/>
                  <a:pt x="1128" y="1513"/>
                </a:cubicBezTo>
                <a:lnTo>
                  <a:pt x="647" y="526"/>
                </a:lnTo>
                <a:lnTo>
                  <a:pt x="791" y="459"/>
                </a:lnTo>
                <a:cubicBezTo>
                  <a:pt x="825" y="443"/>
                  <a:pt x="825" y="401"/>
                  <a:pt x="789" y="379"/>
                </a:cubicBezTo>
                <a:lnTo>
                  <a:pt x="181" y="14"/>
                </a:lnTo>
                <a:cubicBezTo>
                  <a:pt x="156" y="0"/>
                  <a:pt x="118" y="17"/>
                  <a:pt x="114" y="45"/>
                </a:cubicBezTo>
                <a:lnTo>
                  <a:pt x="5" y="742"/>
                </a:lnTo>
                <a:cubicBezTo>
                  <a:pt x="0" y="777"/>
                  <a:pt x="26" y="813"/>
                  <a:pt x="61" y="797"/>
                </a:cubicBezTo>
                <a:lnTo>
                  <a:pt x="227" y="720"/>
                </a:lnTo>
                <a:lnTo>
                  <a:pt x="734" y="1758"/>
                </a:lnTo>
                <a:cubicBezTo>
                  <a:pt x="1167" y="2647"/>
                  <a:pt x="1270" y="3321"/>
                  <a:pt x="1270" y="4472"/>
                </a:cubicBezTo>
                <a:lnTo>
                  <a:pt x="1270" y="5362"/>
                </a:ln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PA_任意多边形 14"/>
          <p:cNvSpPr/>
          <p:nvPr>
            <p:custDataLst>
              <p:tags r:id="rId2"/>
            </p:custDataLst>
          </p:nvPr>
        </p:nvSpPr>
        <p:spPr bwMode="auto">
          <a:xfrm>
            <a:off x="6676390" y="3603625"/>
            <a:ext cx="1856740" cy="3254375"/>
          </a:xfrm>
          <a:custGeom>
            <a:avLst/>
            <a:gdLst>
              <a:gd name="T0" fmla="*/ 0 w 2757"/>
              <a:gd name="T1" fmla="*/ 3864 h 3864"/>
              <a:gd name="T2" fmla="*/ 0 w 2757"/>
              <a:gd name="T3" fmla="*/ 3056 h 3864"/>
              <a:gd name="T4" fmla="*/ 1295 w 2757"/>
              <a:gd name="T5" fmla="*/ 661 h 3864"/>
              <a:gd name="T6" fmla="*/ 2035 w 2757"/>
              <a:gd name="T7" fmla="*/ 202 h 3864"/>
              <a:gd name="T8" fmla="*/ 1952 w 2757"/>
              <a:gd name="T9" fmla="*/ 67 h 3864"/>
              <a:gd name="T10" fmla="*/ 1998 w 2757"/>
              <a:gd name="T11" fmla="*/ 2 h 3864"/>
              <a:gd name="T12" fmla="*/ 2706 w 2757"/>
              <a:gd name="T13" fmla="*/ 34 h 3864"/>
              <a:gd name="T14" fmla="*/ 2745 w 2757"/>
              <a:gd name="T15" fmla="*/ 97 h 3864"/>
              <a:gd name="T16" fmla="*/ 2450 w 2757"/>
              <a:gd name="T17" fmla="*/ 737 h 3864"/>
              <a:gd name="T18" fmla="*/ 2373 w 2757"/>
              <a:gd name="T19" fmla="*/ 752 h 3864"/>
              <a:gd name="T20" fmla="*/ 2277 w 2757"/>
              <a:gd name="T21" fmla="*/ 595 h 3864"/>
              <a:gd name="T22" fmla="*/ 1596 w 2757"/>
              <a:gd name="T23" fmla="*/ 1018 h 3864"/>
              <a:gd name="T24" fmla="*/ 462 w 2757"/>
              <a:gd name="T25" fmla="*/ 3002 h 3864"/>
              <a:gd name="T26" fmla="*/ 462 w 2757"/>
              <a:gd name="T27" fmla="*/ 3864 h 3864"/>
              <a:gd name="T28" fmla="*/ 0 w 2757"/>
              <a:gd name="T29" fmla="*/ 3864 h 3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57" h="3864">
                <a:moveTo>
                  <a:pt x="0" y="3864"/>
                </a:moveTo>
                <a:lnTo>
                  <a:pt x="0" y="3056"/>
                </a:lnTo>
                <a:cubicBezTo>
                  <a:pt x="0" y="2031"/>
                  <a:pt x="313" y="1270"/>
                  <a:pt x="1295" y="661"/>
                </a:cubicBezTo>
                <a:lnTo>
                  <a:pt x="2035" y="202"/>
                </a:lnTo>
                <a:lnTo>
                  <a:pt x="1952" y="67"/>
                </a:lnTo>
                <a:cubicBezTo>
                  <a:pt x="1933" y="36"/>
                  <a:pt x="1955" y="0"/>
                  <a:pt x="1998" y="2"/>
                </a:cubicBezTo>
                <a:lnTo>
                  <a:pt x="2706" y="34"/>
                </a:lnTo>
                <a:cubicBezTo>
                  <a:pt x="2735" y="35"/>
                  <a:pt x="2757" y="71"/>
                  <a:pt x="2745" y="97"/>
                </a:cubicBezTo>
                <a:lnTo>
                  <a:pt x="2450" y="737"/>
                </a:lnTo>
                <a:cubicBezTo>
                  <a:pt x="2435" y="770"/>
                  <a:pt x="2394" y="785"/>
                  <a:pt x="2373" y="752"/>
                </a:cubicBezTo>
                <a:lnTo>
                  <a:pt x="2277" y="595"/>
                </a:lnTo>
                <a:lnTo>
                  <a:pt x="1596" y="1018"/>
                </a:lnTo>
                <a:cubicBezTo>
                  <a:pt x="781" y="1522"/>
                  <a:pt x="462" y="2037"/>
                  <a:pt x="462" y="3002"/>
                </a:cubicBezTo>
                <a:lnTo>
                  <a:pt x="462" y="3864"/>
                </a:lnTo>
                <a:lnTo>
                  <a:pt x="0" y="3864"/>
                </a:ln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03910" y="1272540"/>
            <a:ext cx="3642995" cy="2828925"/>
            <a:chOff x="1643984" y="2349127"/>
            <a:chExt cx="2840518" cy="2516306"/>
          </a:xfrm>
        </p:grpSpPr>
        <p:sp>
          <p:nvSpPr>
            <p:cNvPr id="16" name="文本框 15"/>
            <p:cNvSpPr txBox="1"/>
            <p:nvPr/>
          </p:nvSpPr>
          <p:spPr>
            <a:xfrm>
              <a:off x="1806000" y="2349127"/>
              <a:ext cx="2133781" cy="3276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/>
              <a:r>
                <a:rPr lang="fr-FR" altLang="en-US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</a:rPr>
                <a:t>Summary</a:t>
              </a:r>
              <a:endParaRPr lang="fr-F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643984" y="2588614"/>
              <a:ext cx="2840518" cy="227681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742950" lvl="1" indent="-285750" algn="l">
                <a:lnSpc>
                  <a:spcPct val="107000"/>
                </a:lnSpc>
                <a:spcAft>
                  <a:spcPts val="800"/>
                </a:spcAft>
                <a:buSzPts val="1000"/>
                <a:buFont typeface="Courier New" panose="02070309020205020404" pitchFamily="49" charset="0"/>
                <a:buChar char="o"/>
                <a:tabLst>
                  <a:tab pos="914400" algn="l"/>
                </a:tabLst>
              </a:pPr>
              <a:r>
                <a:rPr lang="en-US" sz="1600" dirty="0">
                  <a:effectLst/>
                  <a:latin typeface="Montserrat" panose="00000500000000000000" charset="0"/>
                  <a:ea typeface="Times New Roman" panose="02020603050405020304" pitchFamily="18" charset="0"/>
                  <a:cs typeface="Montserrat" panose="00000500000000000000" charset="0"/>
                  <a:sym typeface="+mn-ea"/>
                </a:rPr>
                <a:t>Agroecological practices benefiting both the environment and local communities</a:t>
              </a:r>
              <a:endParaRPr lang="fr-FR" sz="1600" dirty="0">
                <a:effectLst/>
                <a:latin typeface="Montserrat" panose="00000500000000000000" charset="0"/>
                <a:ea typeface="Calibri" panose="020F0502020204030204" charset="0"/>
                <a:cs typeface="Montserrat" panose="00000500000000000000" charset="0"/>
              </a:endParaRPr>
            </a:p>
            <a:p>
              <a:pPr marL="742950" lvl="1" indent="-285750" algn="l">
                <a:lnSpc>
                  <a:spcPct val="107000"/>
                </a:lnSpc>
                <a:spcAft>
                  <a:spcPts val="800"/>
                </a:spcAft>
                <a:buSzPts val="1000"/>
                <a:buFont typeface="Courier New" panose="02070309020205020404" pitchFamily="49" charset="0"/>
                <a:buChar char="o"/>
                <a:tabLst>
                  <a:tab pos="914400" algn="l"/>
                </a:tabLst>
              </a:pPr>
              <a:r>
                <a:rPr lang="en-US" sz="1600" dirty="0">
                  <a:effectLst/>
                  <a:latin typeface="Montserrat" panose="00000500000000000000" charset="0"/>
                  <a:ea typeface="Times New Roman" panose="02020603050405020304" pitchFamily="18" charset="0"/>
                  <a:cs typeface="Montserrat" panose="00000500000000000000" charset="0"/>
                  <a:sym typeface="+mn-ea"/>
                </a:rPr>
                <a:t>Successful collaboration with the women of </a:t>
              </a:r>
              <a:r>
                <a:rPr lang="en-US" sz="1600" dirty="0" err="1">
                  <a:effectLst/>
                  <a:latin typeface="Montserrat" panose="00000500000000000000" charset="0"/>
                  <a:ea typeface="Times New Roman" panose="02020603050405020304" pitchFamily="18" charset="0"/>
                  <a:cs typeface="Montserrat" panose="00000500000000000000" charset="0"/>
                  <a:sym typeface="+mn-ea"/>
                </a:rPr>
                <a:t>Tadjan</a:t>
              </a:r>
              <a:r>
                <a:rPr lang="en-US" sz="1600" dirty="0">
                  <a:effectLst/>
                  <a:latin typeface="Montserrat" panose="00000500000000000000" charset="0"/>
                  <a:ea typeface="Times New Roman" panose="02020603050405020304" pitchFamily="18" charset="0"/>
                  <a:cs typeface="Montserrat" panose="00000500000000000000" charset="0"/>
                  <a:sym typeface="+mn-ea"/>
                </a:rPr>
                <a:t> for lasting impact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060055" y="2618105"/>
            <a:ext cx="3519170" cy="2566035"/>
            <a:chOff x="1419182" y="2349127"/>
            <a:chExt cx="2808888" cy="2282467"/>
          </a:xfrm>
        </p:grpSpPr>
        <p:sp>
          <p:nvSpPr>
            <p:cNvPr id="19" name="文本框 18"/>
            <p:cNvSpPr txBox="1"/>
            <p:nvPr/>
          </p:nvSpPr>
          <p:spPr>
            <a:xfrm>
              <a:off x="1603316" y="2349127"/>
              <a:ext cx="2624754" cy="31517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indent="0">
                <a:lnSpc>
                  <a:spcPct val="107000"/>
                </a:lnSpc>
                <a:spcAft>
                  <a:spcPts val="800"/>
                </a:spcAft>
                <a:buSzPts val="1000"/>
                <a:buFont typeface="Symbol" panose="05050102010706020507" pitchFamily="18" charset="2"/>
                <a:buNone/>
                <a:tabLst>
                  <a:tab pos="457200" algn="l"/>
                </a:tabLst>
              </a:pPr>
              <a:r>
                <a:rPr lang="fr-FR" sz="1600" b="1" dirty="0">
                  <a:effectLst/>
                  <a:latin typeface="Montserrat" panose="00000500000000000000" charset="0"/>
                  <a:ea typeface="Times New Roman" panose="02020603050405020304" pitchFamily="18" charset="0"/>
                  <a:cs typeface="Montserrat" panose="00000500000000000000" charset="0"/>
                  <a:sym typeface="+mn-ea"/>
                </a:rPr>
                <a:t>Future Perspectives:</a:t>
              </a:r>
              <a:endParaRPr lang="fr-F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419182" y="2588614"/>
              <a:ext cx="2716821" cy="20429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742950" lvl="1" indent="-285750">
                <a:lnSpc>
                  <a:spcPct val="107000"/>
                </a:lnSpc>
                <a:spcAft>
                  <a:spcPts val="800"/>
                </a:spcAft>
                <a:buSzPts val="1000"/>
                <a:buFont typeface="Courier New" panose="02070309020205020404" pitchFamily="49" charset="0"/>
                <a:buChar char="o"/>
                <a:tabLst>
                  <a:tab pos="914400" algn="l"/>
                </a:tabLst>
              </a:pPr>
              <a:r>
                <a:rPr lang="en-US" sz="1600" dirty="0">
                  <a:effectLst/>
                  <a:latin typeface="Montserrat" panose="00000500000000000000" charset="0"/>
                  <a:ea typeface="Times New Roman" panose="02020603050405020304" pitchFamily="18" charset="0"/>
                  <a:cs typeface="Montserrat" panose="00000500000000000000" charset="0"/>
                  <a:sym typeface="+mn-ea"/>
                </a:rPr>
                <a:t>Expanding the project to other villages</a:t>
              </a:r>
              <a:endParaRPr lang="fr-FR" sz="1600" dirty="0">
                <a:effectLst/>
                <a:latin typeface="Montserrat" panose="00000500000000000000" charset="0"/>
                <a:ea typeface="Calibri" panose="020F0502020204030204" charset="0"/>
                <a:cs typeface="Montserrat" panose="00000500000000000000" charset="0"/>
              </a:endParaRPr>
            </a:p>
            <a:p>
              <a:pPr marL="742950" lvl="1" indent="-285750">
                <a:lnSpc>
                  <a:spcPct val="107000"/>
                </a:lnSpc>
                <a:spcAft>
                  <a:spcPts val="800"/>
                </a:spcAft>
                <a:buSzPts val="1000"/>
                <a:buFont typeface="Courier New" panose="02070309020205020404" pitchFamily="49" charset="0"/>
                <a:buChar char="o"/>
                <a:tabLst>
                  <a:tab pos="914400" algn="l"/>
                </a:tabLst>
              </a:pPr>
              <a:r>
                <a:rPr lang="en-US" sz="1600" dirty="0">
                  <a:effectLst/>
                  <a:latin typeface="Montserrat" panose="00000500000000000000" charset="0"/>
                  <a:ea typeface="Times New Roman" panose="02020603050405020304" pitchFamily="18" charset="0"/>
                  <a:cs typeface="Montserrat" panose="00000500000000000000" charset="0"/>
                  <a:sym typeface="+mn-ea"/>
                </a:rPr>
                <a:t>Continuing partnerships to finance and support reforestation initiatives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801919" y="398220"/>
            <a:ext cx="1075817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accent6">
                    <a:lumMod val="75000"/>
                  </a:schemeClr>
                </a:solidFill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Conclusion and Future Perspectives</a:t>
            </a:r>
            <a:endParaRPr lang="fr-FR" altLang="en-US" sz="4400" b="1" dirty="0">
              <a:solidFill>
                <a:schemeClr val="accent6">
                  <a:lumMod val="75000"/>
                </a:schemeClr>
              </a:solidFill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74" name="Picture 2" descr="Aucune description alternative pour cette imag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14" y="204876"/>
            <a:ext cx="4578001" cy="647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ucune description de photo disponible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290" y="1154430"/>
            <a:ext cx="4849814" cy="4700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5"/>
          <p:cNvSpPr txBox="1"/>
          <p:nvPr/>
        </p:nvSpPr>
        <p:spPr>
          <a:xfrm>
            <a:off x="6595110" y="385445"/>
            <a:ext cx="4518025" cy="624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800" dirty="0" err="1"/>
              <a:t>Funded</a:t>
            </a:r>
            <a:r>
              <a:rPr lang="fr-FR" sz="2800" dirty="0"/>
              <a:t> by</a:t>
            </a:r>
            <a:endParaRPr lang="fr-FR" sz="2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8" name="Picture 2" descr="Aucune description alternative pour cette imag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9177" y="124996"/>
            <a:ext cx="5442578" cy="6602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Le REMDUS dévoile son nouveau logo - ACTUALITÉS - EstriePlus.com | Journal  d'actualité Web | Sherbrooke | Estrie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3612" y="2238422"/>
            <a:ext cx="5596128" cy="3898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5"/>
          <p:cNvSpPr txBox="1"/>
          <p:nvPr/>
        </p:nvSpPr>
        <p:spPr>
          <a:xfrm>
            <a:off x="6562725" y="630555"/>
            <a:ext cx="4518025" cy="624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800" dirty="0" err="1"/>
              <a:t>Funded</a:t>
            </a:r>
            <a:r>
              <a:rPr lang="fr-FR" sz="2800" dirty="0"/>
              <a:t> by</a:t>
            </a:r>
            <a:endParaRPr lang="fr-FR"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73371" y="1596571"/>
            <a:ext cx="5181600" cy="377371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2" name="文本框 11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6473190" y="2367280"/>
            <a:ext cx="4943475" cy="1918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4400" b="1" dirty="0" smtClean="0">
                <a:solidFill>
                  <a:schemeClr val="bg1"/>
                </a:solidFill>
                <a:latin typeface="Montserrat" panose="00000500000000000000" charset="0"/>
                <a:ea typeface="Arial" panose="020B0604020202020204" pitchFamily="34" charset="0"/>
                <a:cs typeface="Montserrat" panose="00000500000000000000" charset="0"/>
              </a:rPr>
              <a:t>THANK YOU FOR     WATCHING</a:t>
            </a:r>
            <a:endParaRPr lang="en-US" altLang="zh-CN" sz="4400" b="1" dirty="0" smtClean="0">
              <a:solidFill>
                <a:schemeClr val="bg1"/>
              </a:solidFill>
              <a:latin typeface="Montserrat" panose="00000500000000000000" charset="0"/>
              <a:ea typeface="Arial" panose="020B0604020202020204" pitchFamily="34" charset="0"/>
              <a:cs typeface="Montserrat" panose="000005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OGO_APV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13830" y="796290"/>
            <a:ext cx="5470525" cy="5470525"/>
          </a:xfrm>
          <a:prstGeom prst="rect">
            <a:avLst/>
          </a:prstGeom>
          <a:pattFill prst="shingle">
            <a:fgClr>
              <a:srgbClr val="4D5F2E"/>
            </a:fgClr>
            <a:bgClr>
              <a:schemeClr val="bg1"/>
            </a:bgClr>
          </a:pattFill>
        </p:spPr>
      </p:pic>
      <p:sp>
        <p:nvSpPr>
          <p:cNvPr id="16" name="矩形 15"/>
          <p:cNvSpPr/>
          <p:nvPr/>
        </p:nvSpPr>
        <p:spPr>
          <a:xfrm>
            <a:off x="452755" y="375920"/>
            <a:ext cx="6341110" cy="104584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0" name="椭圆 19"/>
          <p:cNvSpPr>
            <a:spLocks noChangeAspect="1"/>
          </p:cNvSpPr>
          <p:nvPr/>
        </p:nvSpPr>
        <p:spPr>
          <a:xfrm>
            <a:off x="10474855" y="463603"/>
            <a:ext cx="957323" cy="95732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9" name="文本框 18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526415" y="375920"/>
            <a:ext cx="4906645" cy="10458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fr-FR" altLang="en-US" sz="54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ABOUT </a:t>
            </a:r>
            <a:r>
              <a:rPr lang="fr-FR" altLang="en-US" sz="60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US</a:t>
            </a:r>
            <a:endParaRPr lang="fr-FR" altLang="en-US" sz="6000" b="1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文本框 20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10546080" y="548005"/>
            <a:ext cx="873760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en-US" altLang="zh-CN" sz="4800" b="1" dirty="0" smtClean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rot="5400000">
            <a:off x="9084870" y="1569461"/>
            <a:ext cx="0" cy="396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172720" y="1943100"/>
            <a:ext cx="6341110" cy="326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altLang="en-US" sz="2400" b="1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Our </a:t>
            </a:r>
            <a:r>
              <a:rPr lang="en-US" sz="2400" b="1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Mission:</a:t>
            </a:r>
            <a:r>
              <a:rPr lang="en-US" sz="2400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</a:t>
            </a:r>
            <a:endParaRPr lang="en-US" sz="2400" dirty="0"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  <a:p>
            <a:pPr lvl="1" indent="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None/>
              <a:tabLst>
                <a:tab pos="914400" algn="l"/>
              </a:tabLst>
            </a:pPr>
            <a:r>
              <a:rPr lang="en-US" sz="2400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Promoting agroecology and conserving natural resources</a:t>
            </a:r>
            <a:endParaRPr lang="en-US" sz="2400" dirty="0"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  <a:p>
            <a:pPr lvl="1" indent="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None/>
              <a:tabLst>
                <a:tab pos="914400" algn="l"/>
              </a:tabLst>
            </a:pPr>
            <a:endParaRPr lang="fr-FR" sz="2400" dirty="0">
              <a:effectLst/>
              <a:latin typeface="Montserrat" panose="00000500000000000000" charset="0"/>
              <a:ea typeface="Calibri" panose="020F0502020204030204" charset="0"/>
              <a:cs typeface="Montserrat" panose="00000500000000000000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altLang="en-US" sz="2400" b="1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Our c</a:t>
            </a:r>
            <a:r>
              <a:rPr lang="en-US" sz="2400" b="1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ommitment:</a:t>
            </a:r>
            <a:r>
              <a:rPr lang="en-US" sz="2400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</a:t>
            </a:r>
            <a:endParaRPr lang="en-US" sz="2400" dirty="0"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  <a:p>
            <a:pPr lvl="1" indent="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None/>
              <a:tabLst>
                <a:tab pos="914400" algn="l"/>
              </a:tabLst>
            </a:pPr>
            <a:r>
              <a:rPr lang="en-US" sz="2400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Supporting the women of </a:t>
            </a:r>
            <a:r>
              <a:rPr lang="en-US" sz="2400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Tadjan</a:t>
            </a:r>
            <a:r>
              <a:rPr lang="en-US" sz="2400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through agricultural groups</a:t>
            </a:r>
            <a:endParaRPr lang="en-US" altLang="zh-CN" sz="2400" b="1" dirty="0">
              <a:solidFill>
                <a:schemeClr val="tx1"/>
              </a:solidFill>
              <a:latin typeface="Montserrat" panose="00000500000000000000" charset="0"/>
              <a:ea typeface="Arial" panose="020B0604020202020204" pitchFamily="34" charset="0"/>
              <a:cs typeface="Montserrat" panose="000005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31"/>
          <p:cNvGrpSpPr>
            <a:grpSpLocks noChangeAspect="1"/>
          </p:cNvGrpSpPr>
          <p:nvPr/>
        </p:nvGrpSpPr>
        <p:grpSpPr>
          <a:xfrm rot="10800000">
            <a:off x="11286144" y="2737835"/>
            <a:ext cx="312997" cy="208064"/>
            <a:chOff x="2881121" y="2516898"/>
            <a:chExt cx="376100" cy="250202"/>
          </a:xfrm>
          <a:solidFill>
            <a:schemeClr val="accent1"/>
          </a:solidFill>
        </p:grpSpPr>
        <p:sp>
          <p:nvSpPr>
            <p:cNvPr id="8" name="矩形 14"/>
            <p:cNvSpPr/>
            <p:nvPr/>
          </p:nvSpPr>
          <p:spPr>
            <a:xfrm rot="13500000" flipH="1">
              <a:off x="3024316" y="2525546"/>
              <a:ext cx="232905" cy="232905"/>
            </a:xfrm>
            <a:custGeom>
              <a:avLst/>
              <a:gdLst/>
              <a:ahLst/>
              <a:cxnLst/>
              <a:rect l="l" t="t" r="r" b="b"/>
              <a:pathLst>
                <a:path w="535418" h="535418">
                  <a:moveTo>
                    <a:pt x="144016" y="535418"/>
                  </a:moveTo>
                  <a:lnTo>
                    <a:pt x="0" y="391402"/>
                  </a:lnTo>
                  <a:lnTo>
                    <a:pt x="391402" y="391402"/>
                  </a:lnTo>
                  <a:lnTo>
                    <a:pt x="391402" y="0"/>
                  </a:lnTo>
                  <a:lnTo>
                    <a:pt x="535418" y="144016"/>
                  </a:lnTo>
                  <a:lnTo>
                    <a:pt x="535418" y="391402"/>
                  </a:lnTo>
                  <a:lnTo>
                    <a:pt x="535418" y="535418"/>
                  </a:lnTo>
                  <a:lnTo>
                    <a:pt x="391402" y="53541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9" name="矩形 14"/>
            <p:cNvSpPr/>
            <p:nvPr/>
          </p:nvSpPr>
          <p:spPr>
            <a:xfrm rot="13500000" flipH="1">
              <a:off x="2881122" y="2516897"/>
              <a:ext cx="250202" cy="250203"/>
            </a:xfrm>
            <a:custGeom>
              <a:avLst/>
              <a:gdLst/>
              <a:ahLst/>
              <a:cxnLst/>
              <a:rect l="l" t="t" r="r" b="b"/>
              <a:pathLst>
                <a:path w="575182" h="575183">
                  <a:moveTo>
                    <a:pt x="183779" y="575183"/>
                  </a:moveTo>
                  <a:lnTo>
                    <a:pt x="0" y="391403"/>
                  </a:lnTo>
                  <a:lnTo>
                    <a:pt x="391402" y="391403"/>
                  </a:lnTo>
                  <a:lnTo>
                    <a:pt x="391402" y="0"/>
                  </a:lnTo>
                  <a:lnTo>
                    <a:pt x="575182" y="183780"/>
                  </a:lnTo>
                  <a:lnTo>
                    <a:pt x="575182" y="391403"/>
                  </a:lnTo>
                  <a:lnTo>
                    <a:pt x="575182" y="575183"/>
                  </a:lnTo>
                  <a:lnTo>
                    <a:pt x="391402" y="57518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334500" y="1815465"/>
            <a:ext cx="2308225" cy="70358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334500" y="1949450"/>
            <a:ext cx="23082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fr-FR" altLang="en-US" sz="2400" b="1" smtClean="0">
                <a:solidFill>
                  <a:srgbClr val="FFFFFF"/>
                </a:solidFill>
                <a:latin typeface="Montserrat Medium" panose="00000600000000000000" charset="0"/>
                <a:ea typeface="Arial" panose="020B0604020202020204" pitchFamily="34" charset="0"/>
                <a:cs typeface="Montserrat Medium" panose="00000600000000000000" charset="0"/>
              </a:rPr>
              <a:t>Challenges</a:t>
            </a:r>
            <a:endParaRPr lang="fr-FR" altLang="en-US" sz="2400" b="1" dirty="0" smtClean="0">
              <a:solidFill>
                <a:srgbClr val="FFFFFF"/>
              </a:solidFill>
              <a:latin typeface="Montserrat Medium" panose="00000600000000000000" charset="0"/>
              <a:ea typeface="Arial" panose="020B0604020202020204" pitchFamily="34" charset="0"/>
              <a:cs typeface="Montserrat Medium" panose="00000600000000000000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45" y="125095"/>
            <a:ext cx="4685665" cy="6626860"/>
          </a:xfrm>
          <a:prstGeom prst="rect">
            <a:avLst/>
          </a:prstGeom>
        </p:spPr>
      </p:pic>
      <p:sp>
        <p:nvSpPr>
          <p:cNvPr id="3" name="矩形 15"/>
          <p:cNvSpPr/>
          <p:nvPr/>
        </p:nvSpPr>
        <p:spPr>
          <a:xfrm>
            <a:off x="5301615" y="406400"/>
            <a:ext cx="6341110" cy="104584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349678" y="563997"/>
            <a:ext cx="616839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altLang="en-US" sz="42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Context and challenges</a:t>
            </a:r>
            <a:endParaRPr lang="fr-FR" altLang="en-US" sz="42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组合 31"/>
          <p:cNvGrpSpPr>
            <a:grpSpLocks noChangeAspect="1"/>
          </p:cNvGrpSpPr>
          <p:nvPr/>
        </p:nvGrpSpPr>
        <p:grpSpPr>
          <a:xfrm rot="10800000">
            <a:off x="11294399" y="3127725"/>
            <a:ext cx="312997" cy="208064"/>
            <a:chOff x="2881121" y="2516898"/>
            <a:chExt cx="376100" cy="250202"/>
          </a:xfrm>
          <a:solidFill>
            <a:schemeClr val="accent1"/>
          </a:solidFill>
        </p:grpSpPr>
        <p:sp>
          <p:nvSpPr>
            <p:cNvPr id="6" name="矩形 14"/>
            <p:cNvSpPr/>
            <p:nvPr/>
          </p:nvSpPr>
          <p:spPr>
            <a:xfrm rot="13500000" flipH="1">
              <a:off x="3024316" y="2525546"/>
              <a:ext cx="232905" cy="232905"/>
            </a:xfrm>
            <a:custGeom>
              <a:avLst/>
              <a:gdLst/>
              <a:ahLst/>
              <a:cxnLst/>
              <a:rect l="l" t="t" r="r" b="b"/>
              <a:pathLst>
                <a:path w="535418" h="535418">
                  <a:moveTo>
                    <a:pt x="144016" y="535418"/>
                  </a:moveTo>
                  <a:lnTo>
                    <a:pt x="0" y="391402"/>
                  </a:lnTo>
                  <a:lnTo>
                    <a:pt x="391402" y="391402"/>
                  </a:lnTo>
                  <a:lnTo>
                    <a:pt x="391402" y="0"/>
                  </a:lnTo>
                  <a:lnTo>
                    <a:pt x="535418" y="144016"/>
                  </a:lnTo>
                  <a:lnTo>
                    <a:pt x="535418" y="391402"/>
                  </a:lnTo>
                  <a:lnTo>
                    <a:pt x="535418" y="535418"/>
                  </a:lnTo>
                  <a:lnTo>
                    <a:pt x="391402" y="53541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25" name="矩形 14"/>
            <p:cNvSpPr/>
            <p:nvPr/>
          </p:nvSpPr>
          <p:spPr>
            <a:xfrm rot="13500000" flipH="1">
              <a:off x="2881122" y="2516897"/>
              <a:ext cx="250202" cy="250203"/>
            </a:xfrm>
            <a:custGeom>
              <a:avLst/>
              <a:gdLst/>
              <a:ahLst/>
              <a:cxnLst/>
              <a:rect l="l" t="t" r="r" b="b"/>
              <a:pathLst>
                <a:path w="575182" h="575183">
                  <a:moveTo>
                    <a:pt x="183779" y="575183"/>
                  </a:moveTo>
                  <a:lnTo>
                    <a:pt x="0" y="391403"/>
                  </a:lnTo>
                  <a:lnTo>
                    <a:pt x="391402" y="391403"/>
                  </a:lnTo>
                  <a:lnTo>
                    <a:pt x="391402" y="0"/>
                  </a:lnTo>
                  <a:lnTo>
                    <a:pt x="575182" y="183780"/>
                  </a:lnTo>
                  <a:lnTo>
                    <a:pt x="575182" y="391403"/>
                  </a:lnTo>
                  <a:lnTo>
                    <a:pt x="575182" y="575183"/>
                  </a:lnTo>
                  <a:lnTo>
                    <a:pt x="391402" y="57518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</p:grpSp>
      <p:grpSp>
        <p:nvGrpSpPr>
          <p:cNvPr id="26" name="组合 31"/>
          <p:cNvGrpSpPr>
            <a:grpSpLocks noChangeAspect="1"/>
          </p:cNvGrpSpPr>
          <p:nvPr/>
        </p:nvGrpSpPr>
        <p:grpSpPr>
          <a:xfrm rot="10800000">
            <a:off x="11297574" y="3540475"/>
            <a:ext cx="312997" cy="208064"/>
            <a:chOff x="2881121" y="2516898"/>
            <a:chExt cx="376100" cy="250202"/>
          </a:xfrm>
          <a:solidFill>
            <a:schemeClr val="accent1"/>
          </a:solidFill>
        </p:grpSpPr>
        <p:sp>
          <p:nvSpPr>
            <p:cNvPr id="27" name="矩形 14"/>
            <p:cNvSpPr/>
            <p:nvPr/>
          </p:nvSpPr>
          <p:spPr>
            <a:xfrm rot="13500000" flipH="1">
              <a:off x="3024316" y="2525546"/>
              <a:ext cx="232905" cy="232905"/>
            </a:xfrm>
            <a:custGeom>
              <a:avLst/>
              <a:gdLst/>
              <a:ahLst/>
              <a:cxnLst/>
              <a:rect l="l" t="t" r="r" b="b"/>
              <a:pathLst>
                <a:path w="535418" h="535418">
                  <a:moveTo>
                    <a:pt x="144016" y="535418"/>
                  </a:moveTo>
                  <a:lnTo>
                    <a:pt x="0" y="391402"/>
                  </a:lnTo>
                  <a:lnTo>
                    <a:pt x="391402" y="391402"/>
                  </a:lnTo>
                  <a:lnTo>
                    <a:pt x="391402" y="0"/>
                  </a:lnTo>
                  <a:lnTo>
                    <a:pt x="535418" y="144016"/>
                  </a:lnTo>
                  <a:lnTo>
                    <a:pt x="535418" y="391402"/>
                  </a:lnTo>
                  <a:lnTo>
                    <a:pt x="535418" y="535418"/>
                  </a:lnTo>
                  <a:lnTo>
                    <a:pt x="391402" y="53541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28" name="矩形 14"/>
            <p:cNvSpPr/>
            <p:nvPr/>
          </p:nvSpPr>
          <p:spPr>
            <a:xfrm rot="13500000" flipH="1">
              <a:off x="2881122" y="2516897"/>
              <a:ext cx="250202" cy="250203"/>
            </a:xfrm>
            <a:custGeom>
              <a:avLst/>
              <a:gdLst/>
              <a:ahLst/>
              <a:cxnLst/>
              <a:rect l="l" t="t" r="r" b="b"/>
              <a:pathLst>
                <a:path w="575182" h="575183">
                  <a:moveTo>
                    <a:pt x="183779" y="575183"/>
                  </a:moveTo>
                  <a:lnTo>
                    <a:pt x="0" y="391403"/>
                  </a:lnTo>
                  <a:lnTo>
                    <a:pt x="391402" y="391403"/>
                  </a:lnTo>
                  <a:lnTo>
                    <a:pt x="391402" y="0"/>
                  </a:lnTo>
                  <a:lnTo>
                    <a:pt x="575182" y="183780"/>
                  </a:lnTo>
                  <a:lnTo>
                    <a:pt x="575182" y="391403"/>
                  </a:lnTo>
                  <a:lnTo>
                    <a:pt x="575182" y="575183"/>
                  </a:lnTo>
                  <a:lnTo>
                    <a:pt x="391402" y="57518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</p:grpSp>
      <p:sp>
        <p:nvSpPr>
          <p:cNvPr id="29" name="Text Box 28"/>
          <p:cNvSpPr txBox="1"/>
          <p:nvPr/>
        </p:nvSpPr>
        <p:spPr>
          <a:xfrm>
            <a:off x="8503285" y="2581275"/>
            <a:ext cx="266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fr-FR" altLang="en-US" sz="2400"/>
              <a:t>Déforestation</a:t>
            </a:r>
            <a:endParaRPr lang="fr-FR" altLang="en-US" sz="2400"/>
          </a:p>
        </p:txBody>
      </p:sp>
      <p:sp>
        <p:nvSpPr>
          <p:cNvPr id="30" name="Text Box 29"/>
          <p:cNvSpPr txBox="1"/>
          <p:nvPr/>
        </p:nvSpPr>
        <p:spPr>
          <a:xfrm>
            <a:off x="7104380" y="297116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sz="2400" dirty="0">
                <a:effectLst/>
                <a:ea typeface="Times New Roman" panose="02020603050405020304" pitchFamily="18" charset="0"/>
                <a:cs typeface="+mn-lt"/>
                <a:sym typeface="+mn-ea"/>
              </a:rPr>
              <a:t>Unsustainable land use</a:t>
            </a:r>
            <a:endParaRPr lang="en-US" sz="2400" dirty="0">
              <a:effectLst/>
              <a:ea typeface="Times New Roman" panose="02020603050405020304" pitchFamily="18" charset="0"/>
              <a:cs typeface="+mn-lt"/>
              <a:sym typeface="+mn-ea"/>
            </a:endParaRPr>
          </a:p>
        </p:txBody>
      </p:sp>
      <p:sp>
        <p:nvSpPr>
          <p:cNvPr id="31" name="Text Box 30"/>
          <p:cNvSpPr txBox="1"/>
          <p:nvPr/>
        </p:nvSpPr>
        <p:spPr>
          <a:xfrm>
            <a:off x="8121650" y="3375660"/>
            <a:ext cx="30467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sz="2400" dirty="0">
                <a:effectLst/>
                <a:ea typeface="Times New Roman" panose="02020603050405020304" pitchFamily="18" charset="0"/>
                <a:cs typeface="+mn-lt"/>
                <a:sym typeface="+mn-ea"/>
              </a:rPr>
              <a:t>Biodiversity loss</a:t>
            </a:r>
            <a:endParaRPr lang="en-US" sz="2400" dirty="0">
              <a:effectLst/>
              <a:ea typeface="Times New Roman" panose="02020603050405020304" pitchFamily="18" charset="0"/>
              <a:cs typeface="+mn-lt"/>
              <a:sym typeface="+mn-ea"/>
            </a:endParaRPr>
          </a:p>
        </p:txBody>
      </p:sp>
      <p:sp>
        <p:nvSpPr>
          <p:cNvPr id="32" name="矩形 17"/>
          <p:cNvSpPr/>
          <p:nvPr/>
        </p:nvSpPr>
        <p:spPr>
          <a:xfrm>
            <a:off x="9333865" y="3906520"/>
            <a:ext cx="2308225" cy="70358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3" name="文本框 22"/>
          <p:cNvSpPr txBox="1"/>
          <p:nvPr/>
        </p:nvSpPr>
        <p:spPr>
          <a:xfrm>
            <a:off x="9333865" y="4034790"/>
            <a:ext cx="23082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fr-FR" altLang="en-US" sz="2400" b="1" smtClean="0">
                <a:solidFill>
                  <a:srgbClr val="FFFFFF"/>
                </a:solidFill>
                <a:latin typeface="Montserrat Medium" panose="00000600000000000000" charset="0"/>
                <a:ea typeface="Arial" panose="020B0604020202020204" pitchFamily="34" charset="0"/>
                <a:cs typeface="Montserrat Medium" panose="00000600000000000000" charset="0"/>
              </a:rPr>
              <a:t>Goal</a:t>
            </a:r>
            <a:endParaRPr lang="fr-FR" altLang="en-US" sz="2400" b="1" dirty="0" smtClean="0">
              <a:solidFill>
                <a:srgbClr val="FFFFFF"/>
              </a:solidFill>
              <a:latin typeface="Montserrat Medium" panose="00000600000000000000" charset="0"/>
              <a:ea typeface="Arial" panose="020B0604020202020204" pitchFamily="34" charset="0"/>
              <a:cs typeface="Montserrat Medium" panose="00000600000000000000" charset="0"/>
            </a:endParaRPr>
          </a:p>
        </p:txBody>
      </p:sp>
      <p:sp>
        <p:nvSpPr>
          <p:cNvPr id="34" name="Text Box 33"/>
          <p:cNvSpPr txBox="1"/>
          <p:nvPr/>
        </p:nvSpPr>
        <p:spPr>
          <a:xfrm>
            <a:off x="7578725" y="4684395"/>
            <a:ext cx="4064000" cy="1611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sz="2400" dirty="0">
                <a:effectLst/>
                <a:ea typeface="Times New Roman" panose="02020603050405020304" pitchFamily="18" charset="0"/>
                <a:cs typeface="+mn-lt"/>
                <a:sym typeface="+mn-ea"/>
              </a:rPr>
              <a:t>Restore soils and promote sustainable agroforestry practices with local communities</a:t>
            </a:r>
            <a:endParaRPr lang="fr-FR" sz="2400" dirty="0">
              <a:effectLst/>
              <a:ea typeface="Calibri" panose="020F0502020204030204" charset="0"/>
              <a:cs typeface="+mn-lt"/>
            </a:endParaRPr>
          </a:p>
          <a:p>
            <a:pPr algn="r"/>
            <a:endParaRPr lang="fr-FR" sz="2400" dirty="0">
              <a:effectLst/>
              <a:ea typeface="Calibri" panose="020F0502020204030204" charset="0"/>
              <a:cs typeface="+mn-lt"/>
            </a:endParaRPr>
          </a:p>
        </p:txBody>
      </p:sp>
      <p:sp>
        <p:nvSpPr>
          <p:cNvPr id="35" name="椭圆 19"/>
          <p:cNvSpPr>
            <a:spLocks noChangeAspect="1"/>
          </p:cNvSpPr>
          <p:nvPr/>
        </p:nvSpPr>
        <p:spPr>
          <a:xfrm>
            <a:off x="4893205" y="5561383"/>
            <a:ext cx="957323" cy="95732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6" name="文本框 20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4928870" y="5634990"/>
            <a:ext cx="873760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fr-FR" altLang="en-US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fr-FR" altLang="en-US" sz="4800" b="1" dirty="0" smtClean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5"/>
          <p:cNvSpPr/>
          <p:nvPr/>
        </p:nvSpPr>
        <p:spPr>
          <a:xfrm>
            <a:off x="596265" y="406400"/>
            <a:ext cx="11046460" cy="104584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8" name="îṩ1îḓé"/>
          <p:cNvSpPr/>
          <p:nvPr/>
        </p:nvSpPr>
        <p:spPr>
          <a:xfrm>
            <a:off x="596265" y="1541780"/>
            <a:ext cx="4341495" cy="2305685"/>
          </a:xfrm>
          <a:prstGeom prst="rect">
            <a:avLst/>
          </a:prstGeom>
          <a:solidFill>
            <a:srgbClr val="74891A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400">
              <a:latin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7570" y="1972945"/>
            <a:ext cx="3890645" cy="1276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indent="0">
              <a:lnSpc>
                <a:spcPct val="107000"/>
              </a:lnSpc>
              <a:spcAft>
                <a:spcPts val="800"/>
              </a:spcAft>
              <a:buSzPct val="74000"/>
              <a:buFont typeface="Wingdings" panose="05000000000000000000" charset="0"/>
              <a:buNone/>
              <a:tabLst>
                <a:tab pos="457200" algn="l"/>
              </a:tabLst>
            </a:pPr>
            <a:r>
              <a:rPr lang="en-US" sz="2400" b="1" dirty="0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Creation of women</a:t>
            </a:r>
            <a:r>
              <a:rPr lang="fr-FR" altLang="en-US" sz="2400" b="1" dirty="0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’</a:t>
            </a:r>
            <a:r>
              <a:rPr lang="en-US" sz="2400" b="1" dirty="0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s agricultural groups in </a:t>
            </a:r>
            <a:r>
              <a:rPr lang="en-US" sz="2400" b="1" dirty="0" err="1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Tadjan</a:t>
            </a:r>
            <a:endParaRPr lang="en-US" altLang="en-US" sz="2400" b="1" dirty="0" err="1">
              <a:solidFill>
                <a:schemeClr val="bg1"/>
              </a:solidFill>
              <a:effectLst/>
              <a:latin typeface="Montserrat Medium" panose="00000600000000000000" charset="0"/>
              <a:ea typeface="Times New Roman" panose="02020603050405020304" pitchFamily="18" charset="0"/>
              <a:cs typeface="Montserrat Medium" panose="00000600000000000000" charset="0"/>
              <a:sym typeface="+mn-ea"/>
            </a:endParaRPr>
          </a:p>
        </p:txBody>
      </p:sp>
      <p:sp>
        <p:nvSpPr>
          <p:cNvPr id="15" name="íŝ1ïdê"/>
          <p:cNvSpPr/>
          <p:nvPr/>
        </p:nvSpPr>
        <p:spPr>
          <a:xfrm>
            <a:off x="596265" y="3931285"/>
            <a:ext cx="4341495" cy="2614930"/>
          </a:xfrm>
          <a:prstGeom prst="rect">
            <a:avLst/>
          </a:prstGeom>
          <a:solidFill>
            <a:srgbClr val="4D5F2E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400">
              <a:latin typeface="Arial" panose="020B0604020202020204" pitchFamily="34" charset="0"/>
            </a:endParaRPr>
          </a:p>
        </p:txBody>
      </p:sp>
      <p:sp>
        <p:nvSpPr>
          <p:cNvPr id="22" name="ïsḷîḍé"/>
          <p:cNvSpPr/>
          <p:nvPr/>
        </p:nvSpPr>
        <p:spPr bwMode="auto">
          <a:xfrm>
            <a:off x="9439014" y="2656931"/>
            <a:ext cx="415060" cy="414803"/>
          </a:xfrm>
          <a:custGeom>
            <a:avLst/>
            <a:gdLst>
              <a:gd name="connsiteX0" fmla="*/ 482620 w 607097"/>
              <a:gd name="connsiteY0" fmla="*/ 381169 h 606722"/>
              <a:gd name="connsiteX1" fmla="*/ 496768 w 607097"/>
              <a:gd name="connsiteY1" fmla="*/ 381169 h 606722"/>
              <a:gd name="connsiteX2" fmla="*/ 510916 w 607097"/>
              <a:gd name="connsiteY2" fmla="*/ 395381 h 606722"/>
              <a:gd name="connsiteX3" fmla="*/ 510916 w 607097"/>
              <a:gd name="connsiteY3" fmla="*/ 409505 h 606722"/>
              <a:gd name="connsiteX4" fmla="*/ 503887 w 607097"/>
              <a:gd name="connsiteY4" fmla="*/ 412525 h 606722"/>
              <a:gd name="connsiteX5" fmla="*/ 496768 w 607097"/>
              <a:gd name="connsiteY5" fmla="*/ 409505 h 606722"/>
              <a:gd name="connsiteX6" fmla="*/ 482620 w 607097"/>
              <a:gd name="connsiteY6" fmla="*/ 395381 h 606722"/>
              <a:gd name="connsiteX7" fmla="*/ 482620 w 607097"/>
              <a:gd name="connsiteY7" fmla="*/ 381169 h 606722"/>
              <a:gd name="connsiteX8" fmla="*/ 546398 w 607097"/>
              <a:gd name="connsiteY8" fmla="*/ 242745 h 606722"/>
              <a:gd name="connsiteX9" fmla="*/ 566606 w 607097"/>
              <a:gd name="connsiteY9" fmla="*/ 242745 h 606722"/>
              <a:gd name="connsiteX10" fmla="*/ 576754 w 607097"/>
              <a:gd name="connsiteY10" fmla="*/ 252756 h 606722"/>
              <a:gd name="connsiteX11" fmla="*/ 566606 w 607097"/>
              <a:gd name="connsiteY11" fmla="*/ 262856 h 606722"/>
              <a:gd name="connsiteX12" fmla="*/ 546398 w 607097"/>
              <a:gd name="connsiteY12" fmla="*/ 262856 h 606722"/>
              <a:gd name="connsiteX13" fmla="*/ 536249 w 607097"/>
              <a:gd name="connsiteY13" fmla="*/ 252756 h 606722"/>
              <a:gd name="connsiteX14" fmla="*/ 546398 w 607097"/>
              <a:gd name="connsiteY14" fmla="*/ 242745 h 606722"/>
              <a:gd name="connsiteX15" fmla="*/ 353968 w 607097"/>
              <a:gd name="connsiteY15" fmla="*/ 101120 h 606722"/>
              <a:gd name="connsiteX16" fmla="*/ 364118 w 607097"/>
              <a:gd name="connsiteY16" fmla="*/ 111251 h 606722"/>
              <a:gd name="connsiteX17" fmla="*/ 364118 w 607097"/>
              <a:gd name="connsiteY17" fmla="*/ 242683 h 606722"/>
              <a:gd name="connsiteX18" fmla="*/ 424838 w 607097"/>
              <a:gd name="connsiteY18" fmla="*/ 242683 h 606722"/>
              <a:gd name="connsiteX19" fmla="*/ 434988 w 607097"/>
              <a:gd name="connsiteY19" fmla="*/ 252725 h 606722"/>
              <a:gd name="connsiteX20" fmla="*/ 424838 w 607097"/>
              <a:gd name="connsiteY20" fmla="*/ 262856 h 606722"/>
              <a:gd name="connsiteX21" fmla="*/ 353968 w 607097"/>
              <a:gd name="connsiteY21" fmla="*/ 262856 h 606722"/>
              <a:gd name="connsiteX22" fmla="*/ 343818 w 607097"/>
              <a:gd name="connsiteY22" fmla="*/ 252725 h 606722"/>
              <a:gd name="connsiteX23" fmla="*/ 343818 w 607097"/>
              <a:gd name="connsiteY23" fmla="*/ 111251 h 606722"/>
              <a:gd name="connsiteX24" fmla="*/ 353968 w 607097"/>
              <a:gd name="connsiteY24" fmla="*/ 101120 h 606722"/>
              <a:gd name="connsiteX25" fmla="*/ 496768 w 607097"/>
              <a:gd name="connsiteY25" fmla="*/ 96101 h 606722"/>
              <a:gd name="connsiteX26" fmla="*/ 510916 w 607097"/>
              <a:gd name="connsiteY26" fmla="*/ 96101 h 606722"/>
              <a:gd name="connsiteX27" fmla="*/ 510916 w 607097"/>
              <a:gd name="connsiteY27" fmla="*/ 110217 h 606722"/>
              <a:gd name="connsiteX28" fmla="*/ 496768 w 607097"/>
              <a:gd name="connsiteY28" fmla="*/ 124334 h 606722"/>
              <a:gd name="connsiteX29" fmla="*/ 489650 w 607097"/>
              <a:gd name="connsiteY29" fmla="*/ 127441 h 606722"/>
              <a:gd name="connsiteX30" fmla="*/ 482620 w 607097"/>
              <a:gd name="connsiteY30" fmla="*/ 124334 h 606722"/>
              <a:gd name="connsiteX31" fmla="*/ 482620 w 607097"/>
              <a:gd name="connsiteY31" fmla="*/ 110217 h 606722"/>
              <a:gd name="connsiteX32" fmla="*/ 196955 w 607097"/>
              <a:gd name="connsiteY32" fmla="*/ 96101 h 606722"/>
              <a:gd name="connsiteX33" fmla="*/ 211110 w 607097"/>
              <a:gd name="connsiteY33" fmla="*/ 96101 h 606722"/>
              <a:gd name="connsiteX34" fmla="*/ 225355 w 607097"/>
              <a:gd name="connsiteY34" fmla="*/ 110217 h 606722"/>
              <a:gd name="connsiteX35" fmla="*/ 225355 w 607097"/>
              <a:gd name="connsiteY35" fmla="*/ 124334 h 606722"/>
              <a:gd name="connsiteX36" fmla="*/ 218233 w 607097"/>
              <a:gd name="connsiteY36" fmla="*/ 127441 h 606722"/>
              <a:gd name="connsiteX37" fmla="*/ 211110 w 607097"/>
              <a:gd name="connsiteY37" fmla="*/ 124334 h 606722"/>
              <a:gd name="connsiteX38" fmla="*/ 196955 w 607097"/>
              <a:gd name="connsiteY38" fmla="*/ 110217 h 606722"/>
              <a:gd name="connsiteX39" fmla="*/ 196955 w 607097"/>
              <a:gd name="connsiteY39" fmla="*/ 96101 h 606722"/>
              <a:gd name="connsiteX40" fmla="*/ 103963 w 607097"/>
              <a:gd name="connsiteY40" fmla="*/ 81761 h 606722"/>
              <a:gd name="connsiteX41" fmla="*/ 87598 w 607097"/>
              <a:gd name="connsiteY41" fmla="*/ 90026 h 606722"/>
              <a:gd name="connsiteX42" fmla="*/ 62322 w 607097"/>
              <a:gd name="connsiteY42" fmla="*/ 115266 h 606722"/>
              <a:gd name="connsiteX43" fmla="*/ 34998 w 607097"/>
              <a:gd name="connsiteY43" fmla="*/ 265902 h 606722"/>
              <a:gd name="connsiteX44" fmla="*/ 75494 w 607097"/>
              <a:gd name="connsiteY44" fmla="*/ 322602 h 606722"/>
              <a:gd name="connsiteX45" fmla="*/ 283044 w 607097"/>
              <a:gd name="connsiteY45" fmla="*/ 530826 h 606722"/>
              <a:gd name="connsiteX46" fmla="*/ 327634 w 607097"/>
              <a:gd name="connsiteY46" fmla="*/ 565219 h 606722"/>
              <a:gd name="connsiteX47" fmla="*/ 490684 w 607097"/>
              <a:gd name="connsiteY47" fmla="*/ 545046 h 606722"/>
              <a:gd name="connsiteX48" fmla="*/ 515960 w 607097"/>
              <a:gd name="connsiteY48" fmla="*/ 519717 h 606722"/>
              <a:gd name="connsiteX49" fmla="*/ 521033 w 607097"/>
              <a:gd name="connsiteY49" fmla="*/ 485324 h 606722"/>
              <a:gd name="connsiteX50" fmla="*/ 434969 w 607097"/>
              <a:gd name="connsiteY50" fmla="*/ 411561 h 606722"/>
              <a:gd name="connsiteX51" fmla="*/ 414321 w 607097"/>
              <a:gd name="connsiteY51" fmla="*/ 406318 h 606722"/>
              <a:gd name="connsiteX52" fmla="*/ 413698 w 607097"/>
              <a:gd name="connsiteY52" fmla="*/ 406496 h 606722"/>
              <a:gd name="connsiteX53" fmla="*/ 405599 w 607097"/>
              <a:gd name="connsiteY53" fmla="*/ 413605 h 606722"/>
              <a:gd name="connsiteX54" fmla="*/ 404620 w 607097"/>
              <a:gd name="connsiteY54" fmla="*/ 414583 h 606722"/>
              <a:gd name="connsiteX55" fmla="*/ 373202 w 607097"/>
              <a:gd name="connsiteY55" fmla="*/ 447910 h 606722"/>
              <a:gd name="connsiteX56" fmla="*/ 349528 w 607097"/>
              <a:gd name="connsiteY56" fmla="*/ 459552 h 606722"/>
              <a:gd name="connsiteX57" fmla="*/ 405599 w 607097"/>
              <a:gd name="connsiteY57" fmla="*/ 475282 h 606722"/>
              <a:gd name="connsiteX58" fmla="*/ 414677 w 607097"/>
              <a:gd name="connsiteY58" fmla="*/ 486391 h 606722"/>
              <a:gd name="connsiteX59" fmla="*/ 404620 w 607097"/>
              <a:gd name="connsiteY59" fmla="*/ 495456 h 606722"/>
              <a:gd name="connsiteX60" fmla="*/ 403552 w 607097"/>
              <a:gd name="connsiteY60" fmla="*/ 495456 h 606722"/>
              <a:gd name="connsiteX61" fmla="*/ 287138 w 607097"/>
              <a:gd name="connsiteY61" fmla="*/ 441866 h 606722"/>
              <a:gd name="connsiteX62" fmla="*/ 286426 w 607097"/>
              <a:gd name="connsiteY62" fmla="*/ 441067 h 606722"/>
              <a:gd name="connsiteX63" fmla="*/ 284112 w 607097"/>
              <a:gd name="connsiteY63" fmla="*/ 438845 h 606722"/>
              <a:gd name="connsiteX64" fmla="*/ 176777 w 607097"/>
              <a:gd name="connsiteY64" fmla="*/ 331666 h 606722"/>
              <a:gd name="connsiteX65" fmla="*/ 111895 w 607097"/>
              <a:gd name="connsiteY65" fmla="*/ 213379 h 606722"/>
              <a:gd name="connsiteX66" fmla="*/ 121062 w 607097"/>
              <a:gd name="connsiteY66" fmla="*/ 202270 h 606722"/>
              <a:gd name="connsiteX67" fmla="*/ 132188 w 607097"/>
              <a:gd name="connsiteY67" fmla="*/ 211335 h 606722"/>
              <a:gd name="connsiteX68" fmla="*/ 146428 w 607097"/>
              <a:gd name="connsiteY68" fmla="*/ 259325 h 606722"/>
              <a:gd name="connsiteX69" fmla="*/ 158532 w 607097"/>
              <a:gd name="connsiteY69" fmla="*/ 233553 h 606722"/>
              <a:gd name="connsiteX70" fmla="*/ 191907 w 607097"/>
              <a:gd name="connsiteY70" fmla="*/ 202270 h 606722"/>
              <a:gd name="connsiteX71" fmla="*/ 192975 w 607097"/>
              <a:gd name="connsiteY71" fmla="*/ 201204 h 606722"/>
              <a:gd name="connsiteX72" fmla="*/ 200006 w 607097"/>
              <a:gd name="connsiteY72" fmla="*/ 193117 h 606722"/>
              <a:gd name="connsiteX73" fmla="*/ 194933 w 607097"/>
              <a:gd name="connsiteY73" fmla="*/ 170899 h 606722"/>
              <a:gd name="connsiteX74" fmla="*/ 121062 w 607097"/>
              <a:gd name="connsiteY74" fmla="*/ 84961 h 606722"/>
              <a:gd name="connsiteX75" fmla="*/ 103963 w 607097"/>
              <a:gd name="connsiteY75" fmla="*/ 81761 h 606722"/>
              <a:gd name="connsiteX76" fmla="*/ 353980 w 607097"/>
              <a:gd name="connsiteY76" fmla="*/ 30273 h 606722"/>
              <a:gd name="connsiteX77" fmla="*/ 364141 w 607097"/>
              <a:gd name="connsiteY77" fmla="*/ 40422 h 606722"/>
              <a:gd name="connsiteX78" fmla="*/ 364141 w 607097"/>
              <a:gd name="connsiteY78" fmla="*/ 60719 h 606722"/>
              <a:gd name="connsiteX79" fmla="*/ 353980 w 607097"/>
              <a:gd name="connsiteY79" fmla="*/ 70778 h 606722"/>
              <a:gd name="connsiteX80" fmla="*/ 343818 w 607097"/>
              <a:gd name="connsiteY80" fmla="*/ 60719 h 606722"/>
              <a:gd name="connsiteX81" fmla="*/ 343818 w 607097"/>
              <a:gd name="connsiteY81" fmla="*/ 40422 h 606722"/>
              <a:gd name="connsiteX82" fmla="*/ 353980 w 607097"/>
              <a:gd name="connsiteY82" fmla="*/ 30273 h 606722"/>
              <a:gd name="connsiteX83" fmla="*/ 353978 w 607097"/>
              <a:gd name="connsiteY83" fmla="*/ 20263 h 606722"/>
              <a:gd name="connsiteX84" fmla="*/ 174819 w 607097"/>
              <a:gd name="connsiteY84" fmla="*/ 104957 h 606722"/>
              <a:gd name="connsiteX85" fmla="*/ 214246 w 607097"/>
              <a:gd name="connsiteY85" fmla="*/ 160768 h 606722"/>
              <a:gd name="connsiteX86" fmla="*/ 221278 w 607097"/>
              <a:gd name="connsiteY86" fmla="*/ 198182 h 606722"/>
              <a:gd name="connsiteX87" fmla="*/ 215938 w 607097"/>
              <a:gd name="connsiteY87" fmla="*/ 209025 h 606722"/>
              <a:gd name="connsiteX88" fmla="*/ 210152 w 607097"/>
              <a:gd name="connsiteY88" fmla="*/ 215157 h 606722"/>
              <a:gd name="connsiteX89" fmla="*/ 206147 w 607097"/>
              <a:gd name="connsiteY89" fmla="*/ 218445 h 606722"/>
              <a:gd name="connsiteX90" fmla="*/ 176777 w 607097"/>
              <a:gd name="connsiteY90" fmla="*/ 244662 h 606722"/>
              <a:gd name="connsiteX91" fmla="*/ 182829 w 607097"/>
              <a:gd name="connsiteY91" fmla="*/ 308382 h 606722"/>
              <a:gd name="connsiteX92" fmla="*/ 189504 w 607097"/>
              <a:gd name="connsiteY92" fmla="*/ 315136 h 606722"/>
              <a:gd name="connsiteX93" fmla="*/ 189949 w 607097"/>
              <a:gd name="connsiteY93" fmla="*/ 315492 h 606722"/>
              <a:gd name="connsiteX94" fmla="*/ 191640 w 607097"/>
              <a:gd name="connsiteY94" fmla="*/ 317269 h 606722"/>
              <a:gd name="connsiteX95" fmla="*/ 298263 w 607097"/>
              <a:gd name="connsiteY95" fmla="*/ 424714 h 606722"/>
              <a:gd name="connsiteX96" fmla="*/ 362077 w 607097"/>
              <a:gd name="connsiteY96" fmla="*/ 430758 h 606722"/>
              <a:gd name="connsiteX97" fmla="*/ 388422 w 607097"/>
              <a:gd name="connsiteY97" fmla="*/ 401430 h 606722"/>
              <a:gd name="connsiteX98" fmla="*/ 408625 w 607097"/>
              <a:gd name="connsiteY98" fmla="*/ 386233 h 606722"/>
              <a:gd name="connsiteX99" fmla="*/ 419661 w 607097"/>
              <a:gd name="connsiteY99" fmla="*/ 384900 h 606722"/>
              <a:gd name="connsiteX100" fmla="*/ 446094 w 607097"/>
              <a:gd name="connsiteY100" fmla="*/ 392365 h 606722"/>
              <a:gd name="connsiteX101" fmla="*/ 501987 w 607097"/>
              <a:gd name="connsiteY101" fmla="*/ 431646 h 606722"/>
              <a:gd name="connsiteX102" fmla="*/ 586894 w 607097"/>
              <a:gd name="connsiteY102" fmla="*/ 252749 h 606722"/>
              <a:gd name="connsiteX103" fmla="*/ 353978 w 607097"/>
              <a:gd name="connsiteY103" fmla="*/ 20263 h 606722"/>
              <a:gd name="connsiteX104" fmla="*/ 353978 w 607097"/>
              <a:gd name="connsiteY104" fmla="*/ 0 h 606722"/>
              <a:gd name="connsiteX105" fmla="*/ 607097 w 607097"/>
              <a:gd name="connsiteY105" fmla="*/ 252749 h 606722"/>
              <a:gd name="connsiteX106" fmla="*/ 517384 w 607097"/>
              <a:gd name="connsiteY106" fmla="*/ 445421 h 606722"/>
              <a:gd name="connsiteX107" fmla="*/ 540257 w 607097"/>
              <a:gd name="connsiteY107" fmla="*/ 474215 h 606722"/>
              <a:gd name="connsiteX108" fmla="*/ 531179 w 607097"/>
              <a:gd name="connsiteY108" fmla="*/ 532870 h 606722"/>
              <a:gd name="connsiteX109" fmla="*/ 505814 w 607097"/>
              <a:gd name="connsiteY109" fmla="*/ 559176 h 606722"/>
              <a:gd name="connsiteX110" fmla="*/ 401505 w 607097"/>
              <a:gd name="connsiteY110" fmla="*/ 606722 h 606722"/>
              <a:gd name="connsiteX111" fmla="*/ 318556 w 607097"/>
              <a:gd name="connsiteY111" fmla="*/ 582460 h 606722"/>
              <a:gd name="connsiteX112" fmla="*/ 268893 w 607097"/>
              <a:gd name="connsiteY112" fmla="*/ 543979 h 606722"/>
              <a:gd name="connsiteX113" fmla="*/ 61343 w 607097"/>
              <a:gd name="connsiteY113" fmla="*/ 336732 h 606722"/>
              <a:gd name="connsiteX114" fmla="*/ 16753 w 607097"/>
              <a:gd name="connsiteY114" fmla="*/ 275056 h 606722"/>
              <a:gd name="connsiteX115" fmla="*/ 48171 w 607097"/>
              <a:gd name="connsiteY115" fmla="*/ 101135 h 606722"/>
              <a:gd name="connsiteX116" fmla="*/ 73447 w 607097"/>
              <a:gd name="connsiteY116" fmla="*/ 75807 h 606722"/>
              <a:gd name="connsiteX117" fmla="*/ 132188 w 607097"/>
              <a:gd name="connsiteY117" fmla="*/ 66742 h 606722"/>
              <a:gd name="connsiteX118" fmla="*/ 160757 w 607097"/>
              <a:gd name="connsiteY118" fmla="*/ 89315 h 606722"/>
              <a:gd name="connsiteX119" fmla="*/ 353978 w 607097"/>
              <a:gd name="connsiteY119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607097" h="606722">
                <a:moveTo>
                  <a:pt x="482620" y="381169"/>
                </a:moveTo>
                <a:cubicBezTo>
                  <a:pt x="486624" y="377172"/>
                  <a:pt x="492675" y="377172"/>
                  <a:pt x="496768" y="381169"/>
                </a:cubicBezTo>
                <a:lnTo>
                  <a:pt x="510916" y="395381"/>
                </a:lnTo>
                <a:cubicBezTo>
                  <a:pt x="515009" y="399379"/>
                  <a:pt x="515009" y="405419"/>
                  <a:pt x="510916" y="409505"/>
                </a:cubicBezTo>
                <a:cubicBezTo>
                  <a:pt x="509937" y="412525"/>
                  <a:pt x="506912" y="412525"/>
                  <a:pt x="503887" y="412525"/>
                </a:cubicBezTo>
                <a:cubicBezTo>
                  <a:pt x="500861" y="412525"/>
                  <a:pt x="498815" y="411548"/>
                  <a:pt x="496768" y="409505"/>
                </a:cubicBezTo>
                <a:lnTo>
                  <a:pt x="482620" y="395381"/>
                </a:lnTo>
                <a:cubicBezTo>
                  <a:pt x="478527" y="391295"/>
                  <a:pt x="478527" y="385255"/>
                  <a:pt x="482620" y="381169"/>
                </a:cubicBezTo>
                <a:close/>
                <a:moveTo>
                  <a:pt x="546398" y="242745"/>
                </a:moveTo>
                <a:lnTo>
                  <a:pt x="566606" y="242745"/>
                </a:lnTo>
                <a:cubicBezTo>
                  <a:pt x="572659" y="242745"/>
                  <a:pt x="576754" y="246732"/>
                  <a:pt x="576754" y="252756"/>
                </a:cubicBezTo>
                <a:cubicBezTo>
                  <a:pt x="576754" y="258869"/>
                  <a:pt x="572659" y="262856"/>
                  <a:pt x="566606" y="262856"/>
                </a:cubicBezTo>
                <a:lnTo>
                  <a:pt x="546398" y="262856"/>
                </a:lnTo>
                <a:cubicBezTo>
                  <a:pt x="540255" y="262856"/>
                  <a:pt x="536249" y="258869"/>
                  <a:pt x="536249" y="252756"/>
                </a:cubicBezTo>
                <a:cubicBezTo>
                  <a:pt x="536249" y="246732"/>
                  <a:pt x="540255" y="242745"/>
                  <a:pt x="546398" y="242745"/>
                </a:cubicBezTo>
                <a:close/>
                <a:moveTo>
                  <a:pt x="353968" y="101120"/>
                </a:moveTo>
                <a:cubicBezTo>
                  <a:pt x="360022" y="101120"/>
                  <a:pt x="364118" y="105119"/>
                  <a:pt x="364118" y="111251"/>
                </a:cubicBezTo>
                <a:lnTo>
                  <a:pt x="364118" y="242683"/>
                </a:lnTo>
                <a:lnTo>
                  <a:pt x="424838" y="242683"/>
                </a:lnTo>
                <a:cubicBezTo>
                  <a:pt x="430893" y="242683"/>
                  <a:pt x="434988" y="246682"/>
                  <a:pt x="434988" y="252725"/>
                </a:cubicBezTo>
                <a:cubicBezTo>
                  <a:pt x="434988" y="258857"/>
                  <a:pt x="430893" y="262856"/>
                  <a:pt x="424838" y="262856"/>
                </a:cubicBezTo>
                <a:lnTo>
                  <a:pt x="353968" y="262856"/>
                </a:lnTo>
                <a:cubicBezTo>
                  <a:pt x="347825" y="262856"/>
                  <a:pt x="343818" y="258857"/>
                  <a:pt x="343818" y="252725"/>
                </a:cubicBezTo>
                <a:lnTo>
                  <a:pt x="343818" y="111251"/>
                </a:lnTo>
                <a:cubicBezTo>
                  <a:pt x="343818" y="105119"/>
                  <a:pt x="347825" y="101120"/>
                  <a:pt x="353968" y="101120"/>
                </a:cubicBezTo>
                <a:close/>
                <a:moveTo>
                  <a:pt x="496768" y="96101"/>
                </a:moveTo>
                <a:cubicBezTo>
                  <a:pt x="500861" y="92017"/>
                  <a:pt x="506912" y="92017"/>
                  <a:pt x="510916" y="96101"/>
                </a:cubicBezTo>
                <a:cubicBezTo>
                  <a:pt x="515009" y="100096"/>
                  <a:pt x="515009" y="106222"/>
                  <a:pt x="510916" y="110217"/>
                </a:cubicBezTo>
                <a:lnTo>
                  <a:pt x="496768" y="124334"/>
                </a:lnTo>
                <a:cubicBezTo>
                  <a:pt x="494722" y="126376"/>
                  <a:pt x="492675" y="127441"/>
                  <a:pt x="489650" y="127441"/>
                </a:cubicBezTo>
                <a:cubicBezTo>
                  <a:pt x="486624" y="127441"/>
                  <a:pt x="484578" y="126376"/>
                  <a:pt x="482620" y="124334"/>
                </a:cubicBezTo>
                <a:cubicBezTo>
                  <a:pt x="478527" y="120338"/>
                  <a:pt x="478527" y="114301"/>
                  <a:pt x="482620" y="110217"/>
                </a:cubicBezTo>
                <a:close/>
                <a:moveTo>
                  <a:pt x="196955" y="96101"/>
                </a:moveTo>
                <a:cubicBezTo>
                  <a:pt x="201050" y="92017"/>
                  <a:pt x="207104" y="92017"/>
                  <a:pt x="211110" y="96101"/>
                </a:cubicBezTo>
                <a:lnTo>
                  <a:pt x="225355" y="110217"/>
                </a:lnTo>
                <a:cubicBezTo>
                  <a:pt x="229361" y="114301"/>
                  <a:pt x="229361" y="120338"/>
                  <a:pt x="225355" y="124334"/>
                </a:cubicBezTo>
                <a:cubicBezTo>
                  <a:pt x="223307" y="126376"/>
                  <a:pt x="220280" y="127441"/>
                  <a:pt x="218233" y="127441"/>
                </a:cubicBezTo>
                <a:cubicBezTo>
                  <a:pt x="215206" y="127441"/>
                  <a:pt x="213158" y="126376"/>
                  <a:pt x="211110" y="124334"/>
                </a:cubicBezTo>
                <a:lnTo>
                  <a:pt x="196955" y="110217"/>
                </a:lnTo>
                <a:cubicBezTo>
                  <a:pt x="192949" y="106222"/>
                  <a:pt x="192949" y="100096"/>
                  <a:pt x="196955" y="96101"/>
                </a:cubicBezTo>
                <a:close/>
                <a:moveTo>
                  <a:pt x="103963" y="81761"/>
                </a:moveTo>
                <a:cubicBezTo>
                  <a:pt x="98011" y="82650"/>
                  <a:pt x="92182" y="85449"/>
                  <a:pt x="87598" y="90026"/>
                </a:cubicBezTo>
                <a:lnTo>
                  <a:pt x="62322" y="115266"/>
                </a:lnTo>
                <a:cubicBezTo>
                  <a:pt x="17732" y="159790"/>
                  <a:pt x="8654" y="209291"/>
                  <a:pt x="34998" y="265902"/>
                </a:cubicBezTo>
                <a:cubicBezTo>
                  <a:pt x="44077" y="285187"/>
                  <a:pt x="57249" y="304383"/>
                  <a:pt x="75494" y="322602"/>
                </a:cubicBezTo>
                <a:lnTo>
                  <a:pt x="283044" y="530826"/>
                </a:lnTo>
                <a:cubicBezTo>
                  <a:pt x="297284" y="545046"/>
                  <a:pt x="312415" y="557132"/>
                  <a:pt x="327634" y="565219"/>
                </a:cubicBezTo>
                <a:cubicBezTo>
                  <a:pt x="389401" y="599612"/>
                  <a:pt x="443068" y="592503"/>
                  <a:pt x="490684" y="545046"/>
                </a:cubicBezTo>
                <a:lnTo>
                  <a:pt x="515960" y="519717"/>
                </a:lnTo>
                <a:cubicBezTo>
                  <a:pt x="525127" y="510653"/>
                  <a:pt x="527085" y="496433"/>
                  <a:pt x="521033" y="485324"/>
                </a:cubicBezTo>
                <a:cubicBezTo>
                  <a:pt x="503856" y="451998"/>
                  <a:pt x="434969" y="411561"/>
                  <a:pt x="434969" y="411561"/>
                </a:cubicBezTo>
                <a:cubicBezTo>
                  <a:pt x="427582" y="407829"/>
                  <a:pt x="420195" y="405874"/>
                  <a:pt x="414321" y="406318"/>
                </a:cubicBezTo>
                <a:cubicBezTo>
                  <a:pt x="414143" y="406318"/>
                  <a:pt x="413876" y="406407"/>
                  <a:pt x="413698" y="406496"/>
                </a:cubicBezTo>
                <a:cubicBezTo>
                  <a:pt x="409604" y="407473"/>
                  <a:pt x="407646" y="409517"/>
                  <a:pt x="405599" y="413605"/>
                </a:cubicBezTo>
                <a:lnTo>
                  <a:pt x="404620" y="414583"/>
                </a:lnTo>
                <a:cubicBezTo>
                  <a:pt x="397500" y="423648"/>
                  <a:pt x="380323" y="443910"/>
                  <a:pt x="373202" y="447910"/>
                </a:cubicBezTo>
                <a:cubicBezTo>
                  <a:pt x="365548" y="453242"/>
                  <a:pt x="357538" y="457152"/>
                  <a:pt x="349528" y="459552"/>
                </a:cubicBezTo>
                <a:cubicBezTo>
                  <a:pt x="365281" y="466839"/>
                  <a:pt x="384328" y="473149"/>
                  <a:pt x="405599" y="475282"/>
                </a:cubicBezTo>
                <a:cubicBezTo>
                  <a:pt x="410672" y="476259"/>
                  <a:pt x="414677" y="480259"/>
                  <a:pt x="414677" y="486391"/>
                </a:cubicBezTo>
                <a:cubicBezTo>
                  <a:pt x="413698" y="491456"/>
                  <a:pt x="409604" y="495456"/>
                  <a:pt x="404620" y="495456"/>
                </a:cubicBezTo>
                <a:lnTo>
                  <a:pt x="403552" y="495456"/>
                </a:lnTo>
                <a:cubicBezTo>
                  <a:pt x="333686" y="488346"/>
                  <a:pt x="288117" y="443910"/>
                  <a:pt x="287138" y="441866"/>
                </a:cubicBezTo>
                <a:cubicBezTo>
                  <a:pt x="286871" y="441600"/>
                  <a:pt x="286604" y="441333"/>
                  <a:pt x="286426" y="441067"/>
                </a:cubicBezTo>
                <a:cubicBezTo>
                  <a:pt x="285625" y="440356"/>
                  <a:pt x="284824" y="439645"/>
                  <a:pt x="284112" y="438845"/>
                </a:cubicBezTo>
                <a:lnTo>
                  <a:pt x="176777" y="331666"/>
                </a:lnTo>
                <a:cubicBezTo>
                  <a:pt x="174730" y="329622"/>
                  <a:pt x="119015" y="284120"/>
                  <a:pt x="111895" y="213379"/>
                </a:cubicBezTo>
                <a:cubicBezTo>
                  <a:pt x="110916" y="208314"/>
                  <a:pt x="115010" y="203248"/>
                  <a:pt x="121062" y="202270"/>
                </a:cubicBezTo>
                <a:cubicBezTo>
                  <a:pt x="127115" y="201204"/>
                  <a:pt x="131209" y="205292"/>
                  <a:pt x="132188" y="211335"/>
                </a:cubicBezTo>
                <a:cubicBezTo>
                  <a:pt x="133968" y="229109"/>
                  <a:pt x="139486" y="245284"/>
                  <a:pt x="146428" y="259325"/>
                </a:cubicBezTo>
                <a:cubicBezTo>
                  <a:pt x="148653" y="250794"/>
                  <a:pt x="152658" y="242262"/>
                  <a:pt x="158532" y="233553"/>
                </a:cubicBezTo>
                <a:cubicBezTo>
                  <a:pt x="162537" y="227510"/>
                  <a:pt x="183808" y="210358"/>
                  <a:pt x="191907" y="202270"/>
                </a:cubicBezTo>
                <a:lnTo>
                  <a:pt x="192975" y="201204"/>
                </a:lnTo>
                <a:cubicBezTo>
                  <a:pt x="196980" y="199160"/>
                  <a:pt x="199027" y="196138"/>
                  <a:pt x="200006" y="193117"/>
                </a:cubicBezTo>
                <a:cubicBezTo>
                  <a:pt x="202053" y="187073"/>
                  <a:pt x="200006" y="178986"/>
                  <a:pt x="194933" y="170899"/>
                </a:cubicBezTo>
                <a:cubicBezTo>
                  <a:pt x="194933" y="169832"/>
                  <a:pt x="154438" y="102113"/>
                  <a:pt x="121062" y="84961"/>
                </a:cubicBezTo>
                <a:cubicBezTo>
                  <a:pt x="115989" y="81895"/>
                  <a:pt x="109915" y="80873"/>
                  <a:pt x="103963" y="81761"/>
                </a:cubicBezTo>
                <a:close/>
                <a:moveTo>
                  <a:pt x="353980" y="30273"/>
                </a:moveTo>
                <a:cubicBezTo>
                  <a:pt x="360041" y="30273"/>
                  <a:pt x="364141" y="34368"/>
                  <a:pt x="364141" y="40422"/>
                </a:cubicBezTo>
                <a:lnTo>
                  <a:pt x="364141" y="60719"/>
                </a:lnTo>
                <a:cubicBezTo>
                  <a:pt x="364141" y="66772"/>
                  <a:pt x="360041" y="70778"/>
                  <a:pt x="353980" y="70778"/>
                </a:cubicBezTo>
                <a:cubicBezTo>
                  <a:pt x="347829" y="70778"/>
                  <a:pt x="343818" y="66772"/>
                  <a:pt x="343818" y="60719"/>
                </a:cubicBezTo>
                <a:lnTo>
                  <a:pt x="343818" y="40422"/>
                </a:lnTo>
                <a:cubicBezTo>
                  <a:pt x="343818" y="34368"/>
                  <a:pt x="347829" y="30273"/>
                  <a:pt x="353980" y="30273"/>
                </a:cubicBezTo>
                <a:close/>
                <a:moveTo>
                  <a:pt x="353978" y="20263"/>
                </a:moveTo>
                <a:cubicBezTo>
                  <a:pt x="284112" y="20263"/>
                  <a:pt x="219409" y="50479"/>
                  <a:pt x="174819" y="104957"/>
                </a:cubicBezTo>
                <a:cubicBezTo>
                  <a:pt x="196446" y="130818"/>
                  <a:pt x="212911" y="158901"/>
                  <a:pt x="214246" y="160768"/>
                </a:cubicBezTo>
                <a:cubicBezTo>
                  <a:pt x="221278" y="173920"/>
                  <a:pt x="224304" y="187073"/>
                  <a:pt x="221278" y="198182"/>
                </a:cubicBezTo>
                <a:cubicBezTo>
                  <a:pt x="220299" y="202093"/>
                  <a:pt x="218430" y="205736"/>
                  <a:pt x="215938" y="209025"/>
                </a:cubicBezTo>
                <a:cubicBezTo>
                  <a:pt x="214336" y="211335"/>
                  <a:pt x="212466" y="213379"/>
                  <a:pt x="210152" y="215157"/>
                </a:cubicBezTo>
                <a:cubicBezTo>
                  <a:pt x="208906" y="216312"/>
                  <a:pt x="207482" y="217378"/>
                  <a:pt x="206147" y="218445"/>
                </a:cubicBezTo>
                <a:cubicBezTo>
                  <a:pt x="193954" y="228487"/>
                  <a:pt x="179803" y="241640"/>
                  <a:pt x="176777" y="244662"/>
                </a:cubicBezTo>
                <a:cubicBezTo>
                  <a:pt x="160579" y="269012"/>
                  <a:pt x="162537" y="287142"/>
                  <a:pt x="182829" y="308382"/>
                </a:cubicBezTo>
                <a:lnTo>
                  <a:pt x="189504" y="315136"/>
                </a:lnTo>
                <a:cubicBezTo>
                  <a:pt x="189771" y="315403"/>
                  <a:pt x="189949" y="315492"/>
                  <a:pt x="189949" y="315492"/>
                </a:cubicBezTo>
                <a:cubicBezTo>
                  <a:pt x="190572" y="316025"/>
                  <a:pt x="191195" y="316647"/>
                  <a:pt x="191640" y="317269"/>
                </a:cubicBezTo>
                <a:lnTo>
                  <a:pt x="298263" y="424714"/>
                </a:lnTo>
                <a:cubicBezTo>
                  <a:pt x="318556" y="444888"/>
                  <a:pt x="337780" y="446932"/>
                  <a:pt x="362077" y="430758"/>
                </a:cubicBezTo>
                <a:cubicBezTo>
                  <a:pt x="365103" y="428713"/>
                  <a:pt x="378275" y="414583"/>
                  <a:pt x="388422" y="401430"/>
                </a:cubicBezTo>
                <a:cubicBezTo>
                  <a:pt x="393406" y="393343"/>
                  <a:pt x="400526" y="388277"/>
                  <a:pt x="408625" y="386233"/>
                </a:cubicBezTo>
                <a:cubicBezTo>
                  <a:pt x="412096" y="385344"/>
                  <a:pt x="415834" y="384900"/>
                  <a:pt x="419661" y="384900"/>
                </a:cubicBezTo>
                <a:cubicBezTo>
                  <a:pt x="428294" y="384989"/>
                  <a:pt x="437728" y="387477"/>
                  <a:pt x="446094" y="392365"/>
                </a:cubicBezTo>
                <a:cubicBezTo>
                  <a:pt x="447963" y="393609"/>
                  <a:pt x="476088" y="410051"/>
                  <a:pt x="501987" y="431646"/>
                </a:cubicBezTo>
                <a:cubicBezTo>
                  <a:pt x="556545" y="387122"/>
                  <a:pt x="586894" y="322513"/>
                  <a:pt x="586894" y="252749"/>
                </a:cubicBezTo>
                <a:cubicBezTo>
                  <a:pt x="586894" y="124330"/>
                  <a:pt x="482585" y="20263"/>
                  <a:pt x="353978" y="20263"/>
                </a:cubicBezTo>
                <a:close/>
                <a:moveTo>
                  <a:pt x="353978" y="0"/>
                </a:moveTo>
                <a:cubicBezTo>
                  <a:pt x="493710" y="0"/>
                  <a:pt x="607097" y="113222"/>
                  <a:pt x="607097" y="252749"/>
                </a:cubicBezTo>
                <a:cubicBezTo>
                  <a:pt x="607097" y="327578"/>
                  <a:pt x="574345" y="397786"/>
                  <a:pt x="517384" y="445421"/>
                </a:cubicBezTo>
                <a:cubicBezTo>
                  <a:pt x="526907" y="454753"/>
                  <a:pt x="535184" y="464617"/>
                  <a:pt x="540257" y="474215"/>
                </a:cubicBezTo>
                <a:cubicBezTo>
                  <a:pt x="550403" y="493412"/>
                  <a:pt x="547377" y="517673"/>
                  <a:pt x="531179" y="532870"/>
                </a:cubicBezTo>
                <a:lnTo>
                  <a:pt x="505814" y="559176"/>
                </a:lnTo>
                <a:cubicBezTo>
                  <a:pt x="474486" y="590548"/>
                  <a:pt x="438974" y="606722"/>
                  <a:pt x="401505" y="606722"/>
                </a:cubicBezTo>
                <a:cubicBezTo>
                  <a:pt x="375249" y="606722"/>
                  <a:pt x="346858" y="598635"/>
                  <a:pt x="318556" y="582460"/>
                </a:cubicBezTo>
                <a:cubicBezTo>
                  <a:pt x="301289" y="573307"/>
                  <a:pt x="285091" y="560154"/>
                  <a:pt x="268893" y="543979"/>
                </a:cubicBezTo>
                <a:lnTo>
                  <a:pt x="61343" y="336732"/>
                </a:lnTo>
                <a:cubicBezTo>
                  <a:pt x="42030" y="317536"/>
                  <a:pt x="26899" y="296296"/>
                  <a:pt x="16753" y="275056"/>
                </a:cubicBezTo>
                <a:cubicBezTo>
                  <a:pt x="-13596" y="210358"/>
                  <a:pt x="-2471" y="151703"/>
                  <a:pt x="48171" y="101135"/>
                </a:cubicBezTo>
                <a:lnTo>
                  <a:pt x="73447" y="75807"/>
                </a:lnTo>
                <a:cubicBezTo>
                  <a:pt x="88666" y="60699"/>
                  <a:pt x="112963" y="56611"/>
                  <a:pt x="132188" y="66742"/>
                </a:cubicBezTo>
                <a:cubicBezTo>
                  <a:pt x="141711" y="71719"/>
                  <a:pt x="151412" y="79895"/>
                  <a:pt x="160757" y="89315"/>
                </a:cubicBezTo>
                <a:cubicBezTo>
                  <a:pt x="209173" y="32971"/>
                  <a:pt x="278772" y="0"/>
                  <a:pt x="35397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1400">
              <a:latin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17139" y="526689"/>
            <a:ext cx="1055814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sym typeface="+mn-ea"/>
              </a:rPr>
              <a:t>Organization</a:t>
            </a:r>
            <a:r>
              <a:rPr lang="fr-FR" sz="48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sym typeface="+mn-ea"/>
              </a:rPr>
              <a:t> of Agricultural Groups</a:t>
            </a:r>
            <a:endParaRPr lang="fr-FR" altLang="en-US" sz="4800" b="1" dirty="0">
              <a:solidFill>
                <a:schemeClr val="bg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0" name="文本框 11"/>
          <p:cNvSpPr txBox="1"/>
          <p:nvPr/>
        </p:nvSpPr>
        <p:spPr>
          <a:xfrm>
            <a:off x="906145" y="3989070"/>
            <a:ext cx="3779520" cy="5029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lvl="0" indent="0">
              <a:lnSpc>
                <a:spcPct val="107000"/>
              </a:lnSpc>
              <a:spcAft>
                <a:spcPts val="800"/>
              </a:spcAft>
              <a:buSzPct val="74000"/>
              <a:buFont typeface="Wingdings" panose="05000000000000000000" charset="0"/>
              <a:buNone/>
              <a:tabLst>
                <a:tab pos="457200" algn="l"/>
              </a:tabLst>
            </a:pPr>
            <a:r>
              <a:rPr lang="fr-FR" altLang="en-US" sz="2500" b="1" dirty="0" err="1">
                <a:solidFill>
                  <a:schemeClr val="bg1"/>
                </a:solidFill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Support Provided</a:t>
            </a:r>
            <a:endParaRPr lang="fr-FR" altLang="en-US" sz="2500" b="1" dirty="0" err="1">
              <a:solidFill>
                <a:schemeClr val="bg1"/>
              </a:solidFill>
              <a:effectLst/>
              <a:latin typeface="Montserrat Medium" panose="00000600000000000000" charset="0"/>
              <a:ea typeface="Times New Roman" panose="02020603050405020304" pitchFamily="18" charset="0"/>
              <a:cs typeface="Montserrat Medium" panose="00000600000000000000" charset="0"/>
              <a:sym typeface="+mn-ea"/>
            </a:endParaRPr>
          </a:p>
        </p:txBody>
      </p:sp>
      <p:sp>
        <p:nvSpPr>
          <p:cNvPr id="33" name="Text Box 32"/>
          <p:cNvSpPr txBox="1"/>
          <p:nvPr/>
        </p:nvSpPr>
        <p:spPr>
          <a:xfrm>
            <a:off x="660400" y="4531360"/>
            <a:ext cx="4064000" cy="19431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1" indent="0">
              <a:lnSpc>
                <a:spcPct val="97000"/>
              </a:lnSpc>
              <a:spcAft>
                <a:spcPts val="800"/>
              </a:spcAft>
              <a:buSzPct val="70000"/>
              <a:buFont typeface="Wingdings" panose="05000000000000000000" pitchFamily="2" charset="2"/>
              <a:buNone/>
              <a:tabLst>
                <a:tab pos="914400" algn="l"/>
              </a:tabLst>
            </a:pPr>
            <a:r>
              <a:rPr lang="fr-FR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● continuous</a:t>
            </a:r>
            <a:r>
              <a:rPr lang="fr-FR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 training on </a:t>
            </a:r>
            <a:r>
              <a:rPr lang="fr-FR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agroecological</a:t>
            </a:r>
            <a:r>
              <a:rPr lang="fr-FR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 practices</a:t>
            </a:r>
            <a:endParaRPr lang="fr-FR" dirty="0">
              <a:solidFill>
                <a:schemeClr val="bg1"/>
              </a:solidFill>
              <a:ea typeface="Times New Roman" panose="02020603050405020304" pitchFamily="18" charset="0"/>
              <a:cs typeface="+mn-lt"/>
            </a:endParaRPr>
          </a:p>
          <a:p>
            <a:pPr lvl="1" indent="0">
              <a:lnSpc>
                <a:spcPct val="97000"/>
              </a:lnSpc>
              <a:spcAft>
                <a:spcPts val="800"/>
              </a:spcAft>
              <a:buSzPct val="70000"/>
              <a:buFont typeface="Wingdings" panose="05000000000000000000" pitchFamily="2" charset="2"/>
              <a:buNone/>
              <a:tabLst>
                <a:tab pos="914400" algn="l"/>
              </a:tabLst>
            </a:pPr>
            <a:r>
              <a:rPr lang="fr-FR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● awareness</a:t>
            </a:r>
            <a:r>
              <a:rPr lang="fr-FR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 on </a:t>
            </a:r>
            <a:r>
              <a:rPr lang="fr-FR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environmental</a:t>
            </a:r>
            <a:r>
              <a:rPr lang="fr-FR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 protection</a:t>
            </a:r>
            <a:endParaRPr lang="fr-FR" dirty="0">
              <a:solidFill>
                <a:schemeClr val="bg1"/>
              </a:solidFill>
              <a:ea typeface="Times New Roman" panose="02020603050405020304" pitchFamily="18" charset="0"/>
              <a:cs typeface="+mn-lt"/>
            </a:endParaRPr>
          </a:p>
          <a:p>
            <a:pPr lvl="1" indent="0">
              <a:lnSpc>
                <a:spcPct val="97000"/>
              </a:lnSpc>
              <a:spcAft>
                <a:spcPts val="800"/>
              </a:spcAft>
              <a:buSzPct val="70000"/>
              <a:buFont typeface="Wingdings" panose="05000000000000000000" pitchFamily="2" charset="2"/>
              <a:buNone/>
              <a:tabLst>
                <a:tab pos="914400" algn="l"/>
              </a:tabLst>
            </a:pPr>
            <a:r>
              <a:rPr lang="en-US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●</a:t>
            </a:r>
            <a:r>
              <a:rPr lang="fr-FR" altLang="en-US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 f</a:t>
            </a:r>
            <a:r>
              <a:rPr lang="en-US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+mn-lt"/>
                <a:sym typeface="+mn-ea"/>
              </a:rPr>
              <a:t>inancial incentives to support local initiatives</a:t>
            </a:r>
            <a:endParaRPr lang="fr-FR" dirty="0">
              <a:solidFill>
                <a:schemeClr val="bg1"/>
              </a:solidFill>
              <a:effectLst/>
              <a:ea typeface="Calibri" panose="020F0502020204030204" charset="0"/>
              <a:cs typeface="+mn-lt"/>
            </a:endParaRPr>
          </a:p>
          <a:p>
            <a:endParaRPr lang="fr-FR" dirty="0">
              <a:solidFill>
                <a:schemeClr val="bg1"/>
              </a:solidFill>
              <a:effectLst/>
              <a:ea typeface="Calibri" panose="020F0502020204030204" charset="0"/>
              <a:cs typeface="+mn-lt"/>
            </a:endParaRPr>
          </a:p>
        </p:txBody>
      </p:sp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350" y="1903730"/>
            <a:ext cx="3343275" cy="449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4995" y="1903730"/>
            <a:ext cx="3315335" cy="4494530"/>
          </a:xfrm>
          <a:prstGeom prst="rect">
            <a:avLst/>
          </a:prstGeom>
          <a:noFill/>
          <a:ln w="73025" cmpd="sng">
            <a:solidFill>
              <a:schemeClr val="bg1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椭圆 19"/>
          <p:cNvSpPr>
            <a:spLocks noChangeAspect="1"/>
          </p:cNvSpPr>
          <p:nvPr/>
        </p:nvSpPr>
        <p:spPr>
          <a:xfrm>
            <a:off x="11157480" y="5804588"/>
            <a:ext cx="957323" cy="95732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6" name="文本框 20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11195685" y="5901055"/>
            <a:ext cx="873760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fr-FR" altLang="en-US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fr-FR" altLang="en-US" sz="4800" b="1" dirty="0" smtClean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596265" y="406400"/>
            <a:ext cx="11046460" cy="104584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235075" y="1641475"/>
            <a:ext cx="9489440" cy="165354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457200" lvl="0" indent="-457200">
              <a:lnSpc>
                <a:spcPct val="87000"/>
              </a:lnSpc>
              <a:spcAft>
                <a:spcPts val="800"/>
              </a:spcAft>
              <a:buSzPct val="76000"/>
              <a:buFont typeface="Wingdings" panose="05000000000000000000" pitchFamily="2" charset="2"/>
              <a:buChar char="v"/>
              <a:tabLst>
                <a:tab pos="457200" algn="l"/>
              </a:tabLst>
            </a:pPr>
            <a:r>
              <a:rPr lang="fr-FR" b="1" dirty="0"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Training topics </a:t>
            </a:r>
            <a:r>
              <a:rPr lang="fr-FR" b="1" dirty="0" err="1"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covered</a:t>
            </a:r>
            <a:r>
              <a:rPr lang="fr-FR" b="1" dirty="0"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:</a:t>
            </a:r>
            <a:endParaRPr lang="fr-FR" dirty="0">
              <a:effectLst/>
              <a:latin typeface="Montserrat Medium" panose="00000600000000000000" charset="0"/>
              <a:ea typeface="Calibri" panose="020F0502020204030204" charset="0"/>
              <a:cs typeface="Montserrat Medium" panose="00000600000000000000" charset="0"/>
            </a:endParaRPr>
          </a:p>
          <a:p>
            <a:pPr marL="914400" lvl="1" indent="-457200">
              <a:lnSpc>
                <a:spcPct val="8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F"/>
              <a:tabLst>
                <a:tab pos="914400" algn="l"/>
              </a:tabLst>
            </a:pPr>
            <a:r>
              <a:rPr lang="fr-FR" dirty="0" err="1"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Environmental</a:t>
            </a:r>
            <a:r>
              <a:rPr lang="fr-FR" dirty="0"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 protection</a:t>
            </a:r>
            <a:endParaRPr lang="fr-FR" dirty="0">
              <a:latin typeface="Montserrat Medium" panose="00000600000000000000" charset="0"/>
              <a:ea typeface="Times New Roman" panose="02020603050405020304" pitchFamily="18" charset="0"/>
              <a:cs typeface="Montserrat Medium" panose="00000600000000000000" charset="0"/>
            </a:endParaRPr>
          </a:p>
          <a:p>
            <a:pPr marL="914400" lvl="1" indent="-457200">
              <a:lnSpc>
                <a:spcPct val="8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F"/>
              <a:tabLst>
                <a:tab pos="914400" algn="l"/>
              </a:tabLst>
            </a:pPr>
            <a:r>
              <a:rPr lang="en-US" dirty="0"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Nursery production techniques: species selection, soil preparation, potting, seeding</a:t>
            </a:r>
            <a:endParaRPr lang="fr-FR" dirty="0">
              <a:latin typeface="Montserrat Medium" panose="00000600000000000000" charset="0"/>
              <a:ea typeface="Times New Roman" panose="02020603050405020304" pitchFamily="18" charset="0"/>
              <a:cs typeface="Montserrat Medium" panose="00000600000000000000" charset="0"/>
            </a:endParaRPr>
          </a:p>
          <a:p>
            <a:pPr marL="914400" lvl="1" indent="-457200">
              <a:lnSpc>
                <a:spcPct val="8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F"/>
              <a:tabLst>
                <a:tab pos="914400" algn="l"/>
              </a:tabLst>
            </a:pPr>
            <a:r>
              <a:rPr lang="en-US" dirty="0">
                <a:effectLst/>
                <a:latin typeface="Montserrat Medium" panose="00000600000000000000" charset="0"/>
                <a:ea typeface="Times New Roman" panose="02020603050405020304" pitchFamily="18" charset="0"/>
                <a:cs typeface="Montserrat Medium" panose="00000600000000000000" charset="0"/>
                <a:sym typeface="+mn-ea"/>
              </a:rPr>
              <a:t>Sustainable water management (watering of plants)</a:t>
            </a:r>
            <a:endParaRPr lang="fr-FR" altLang="zh-CN" dirty="0">
              <a:solidFill>
                <a:schemeClr val="tx1"/>
              </a:solidFill>
              <a:effectLst/>
              <a:latin typeface="Montserrat Medium" panose="00000600000000000000" charset="0"/>
              <a:ea typeface="Calibri" panose="020F0502020204030204" charset="0"/>
              <a:cs typeface="Montserrat Medium" panose="00000600000000000000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738080" y="507911"/>
            <a:ext cx="651573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sym typeface="+mn-ea"/>
              </a:rPr>
              <a:t>Training and a</a:t>
            </a:r>
            <a:r>
              <a:rPr lang="en-US" sz="44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sym typeface="+mn-ea"/>
              </a:rPr>
              <a:t>w</a:t>
            </a:r>
            <a:r>
              <a:rPr lang="fr-FR" sz="44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sym typeface="+mn-ea"/>
              </a:rPr>
              <a:t>areness</a:t>
            </a:r>
            <a:endParaRPr lang="fr-FR" altLang="en-US" sz="4400" b="1" dirty="0">
              <a:solidFill>
                <a:schemeClr val="bg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3250" y="3522980"/>
            <a:ext cx="3961130" cy="2971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545" y="3522980"/>
            <a:ext cx="4037330" cy="2971165"/>
          </a:xfrm>
          <a:prstGeom prst="rect">
            <a:avLst/>
          </a:prstGeom>
        </p:spPr>
      </p:pic>
      <p:sp>
        <p:nvSpPr>
          <p:cNvPr id="35" name="椭圆 19"/>
          <p:cNvSpPr>
            <a:spLocks noChangeAspect="1"/>
          </p:cNvSpPr>
          <p:nvPr/>
        </p:nvSpPr>
        <p:spPr>
          <a:xfrm>
            <a:off x="184045" y="5725848"/>
            <a:ext cx="957323" cy="95732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6" name="文本框 20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231775" y="5815965"/>
            <a:ext cx="873760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fr-FR" altLang="en-US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fr-FR" altLang="en-US" sz="4800" b="1" dirty="0" smtClean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596265" y="406400"/>
            <a:ext cx="11046460" cy="104584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235075" y="1612900"/>
            <a:ext cx="9489440" cy="152082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9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fr-FR" b="1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Nursery </a:t>
            </a:r>
            <a:r>
              <a:rPr lang="fr-FR" b="1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activities</a:t>
            </a:r>
            <a:r>
              <a:rPr lang="fr-FR" b="1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:</a:t>
            </a:r>
            <a:endParaRPr lang="fr-FR" dirty="0">
              <a:effectLst/>
              <a:latin typeface="Montserrat" panose="00000500000000000000" charset="0"/>
              <a:ea typeface="Calibri" panose="020F0502020204030204" charset="0"/>
              <a:cs typeface="Montserrat" panose="00000500000000000000" charset="0"/>
            </a:endParaRPr>
          </a:p>
          <a:p>
            <a:pPr marL="914400" lvl="1" indent="-457200">
              <a:lnSpc>
                <a:spcPct val="9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F"/>
              <a:tabLst>
                <a:tab pos="914400" algn="l"/>
              </a:tabLst>
            </a:pPr>
            <a:r>
              <a:rPr lang="en-US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Site selection for the nursery and choosing the species</a:t>
            </a:r>
            <a:endParaRPr lang="fr-FR" dirty="0"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</a:endParaRPr>
          </a:p>
          <a:p>
            <a:pPr marL="914400" lvl="1" indent="-457200">
              <a:lnSpc>
                <a:spcPct val="9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F"/>
              <a:tabLst>
                <a:tab pos="914400" algn="l"/>
              </a:tabLst>
            </a:pPr>
            <a:r>
              <a:rPr lang="en-US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Preparation of pots and direct seeding</a:t>
            </a:r>
            <a:endParaRPr lang="fr-FR" dirty="0"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</a:endParaRPr>
          </a:p>
          <a:p>
            <a:pPr marL="914400" lvl="1" indent="-457200">
              <a:lnSpc>
                <a:spcPct val="9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F"/>
              <a:tabLst>
                <a:tab pos="914400" algn="l"/>
              </a:tabLst>
            </a:pPr>
            <a:r>
              <a:rPr lang="en-US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Regular monitoring and watering to ensure healthy plant growth</a:t>
            </a:r>
            <a:endParaRPr lang="fr-FR" altLang="zh-CN" dirty="0">
              <a:solidFill>
                <a:schemeClr val="tx1"/>
              </a:solidFill>
              <a:effectLst/>
              <a:latin typeface="Montserrat" panose="00000500000000000000" charset="0"/>
              <a:ea typeface="Calibri" panose="020F0502020204030204" charset="0"/>
              <a:cs typeface="Montserrat" panose="00000500000000000000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65970" y="507911"/>
            <a:ext cx="725995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sym typeface="+mn-ea"/>
              </a:rPr>
              <a:t>Implementation of Nursery</a:t>
            </a:r>
            <a:endParaRPr lang="fr-FR" sz="4400" b="1" dirty="0" err="1">
              <a:solidFill>
                <a:schemeClr val="bg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795" y="3446780"/>
            <a:ext cx="4002405" cy="3047365"/>
          </a:xfrm>
          <a:prstGeom prst="rect">
            <a:avLst/>
          </a:prstGeom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6970" y="3446145"/>
            <a:ext cx="4070350" cy="304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椭圆 19"/>
          <p:cNvSpPr>
            <a:spLocks noChangeAspect="1"/>
          </p:cNvSpPr>
          <p:nvPr/>
        </p:nvSpPr>
        <p:spPr>
          <a:xfrm>
            <a:off x="11021590" y="5794428"/>
            <a:ext cx="957323" cy="95732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6" name="文本框 20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11050270" y="5873115"/>
            <a:ext cx="873760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fr-FR" altLang="en-US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fr-FR" altLang="en-US" sz="4800" b="1" dirty="0" smtClean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5"/>
          <p:cNvSpPr/>
          <p:nvPr/>
        </p:nvSpPr>
        <p:spPr>
          <a:xfrm>
            <a:off x="596265" y="406400"/>
            <a:ext cx="11046460" cy="104584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7" name="Freeform 5"/>
          <p:cNvSpPr/>
          <p:nvPr/>
        </p:nvSpPr>
        <p:spPr>
          <a:xfrm rot="10800000" flipV="1">
            <a:off x="749561" y="5378048"/>
            <a:ext cx="2412023" cy="1372854"/>
          </a:xfrm>
          <a:custGeom>
            <a:avLst/>
            <a:gdLst>
              <a:gd name="connsiteX0" fmla="*/ 1799930 w 1800000"/>
              <a:gd name="connsiteY0" fmla="*/ 1024508 h 1024508"/>
              <a:gd name="connsiteX1" fmla="*/ 1356460 w 1800000"/>
              <a:gd name="connsiteY1" fmla="*/ 237635 h 1024508"/>
              <a:gd name="connsiteX2" fmla="*/ 1022294 w 1800000"/>
              <a:gd name="connsiteY2" fmla="*/ 121632 h 1024508"/>
              <a:gd name="connsiteX3" fmla="*/ 995334 w 1800000"/>
              <a:gd name="connsiteY3" fmla="*/ 119709 h 1024508"/>
              <a:gd name="connsiteX4" fmla="*/ 900001 w 1800000"/>
              <a:gd name="connsiteY4" fmla="*/ 0 h 1024508"/>
              <a:gd name="connsiteX5" fmla="*/ 805055 w 1800000"/>
              <a:gd name="connsiteY5" fmla="*/ 119223 h 1024508"/>
              <a:gd name="connsiteX6" fmla="*/ 788827 w 1800000"/>
              <a:gd name="connsiteY6" fmla="*/ 120177 h 1024508"/>
              <a:gd name="connsiteX7" fmla="*/ 453242 w 1800000"/>
              <a:gd name="connsiteY7" fmla="*/ 232007 h 1024508"/>
              <a:gd name="connsiteX8" fmla="*/ 0 w 1800000"/>
              <a:gd name="connsiteY8" fmla="*/ 1013293 h 1024508"/>
              <a:gd name="connsiteX9" fmla="*/ 152856 w 1800000"/>
              <a:gd name="connsiteY9" fmla="*/ 1013292 h 1024508"/>
              <a:gd name="connsiteX10" fmla="*/ 529119 w 1800000"/>
              <a:gd name="connsiteY10" fmla="*/ 364700 h 1024508"/>
              <a:gd name="connsiteX11" fmla="*/ 1278935 w 1800000"/>
              <a:gd name="connsiteY11" fmla="*/ 369373 h 1024508"/>
              <a:gd name="connsiteX12" fmla="*/ 1647086 w 1800000"/>
              <a:gd name="connsiteY12" fmla="*/ 1022604 h 1024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00000" h="1024508">
                <a:moveTo>
                  <a:pt x="1799930" y="1024508"/>
                </a:moveTo>
                <a:cubicBezTo>
                  <a:pt x="1803954" y="701658"/>
                  <a:pt x="1634727" y="401390"/>
                  <a:pt x="1356460" y="237635"/>
                </a:cubicBezTo>
                <a:cubicBezTo>
                  <a:pt x="1252110" y="176227"/>
                  <a:pt x="1138423" y="137545"/>
                  <a:pt x="1022294" y="121632"/>
                </a:cubicBezTo>
                <a:lnTo>
                  <a:pt x="995334" y="119709"/>
                </a:lnTo>
                <a:lnTo>
                  <a:pt x="900001" y="0"/>
                </a:lnTo>
                <a:lnTo>
                  <a:pt x="805055" y="119223"/>
                </a:lnTo>
                <a:lnTo>
                  <a:pt x="788827" y="120177"/>
                </a:lnTo>
                <a:cubicBezTo>
                  <a:pt x="672510" y="134642"/>
                  <a:pt x="558349" y="171904"/>
                  <a:pt x="453242" y="232007"/>
                </a:cubicBezTo>
                <a:cubicBezTo>
                  <a:pt x="172955" y="392282"/>
                  <a:pt x="0" y="690418"/>
                  <a:pt x="0" y="1013293"/>
                </a:cubicBezTo>
                <a:lnTo>
                  <a:pt x="152856" y="1013292"/>
                </a:lnTo>
                <a:cubicBezTo>
                  <a:pt x="152856" y="745254"/>
                  <a:pt x="296437" y="497754"/>
                  <a:pt x="529119" y="364700"/>
                </a:cubicBezTo>
                <a:cubicBezTo>
                  <a:pt x="761802" y="231647"/>
                  <a:pt x="1047929" y="233430"/>
                  <a:pt x="1278935" y="369373"/>
                </a:cubicBezTo>
                <a:cubicBezTo>
                  <a:pt x="1509941" y="505316"/>
                  <a:pt x="1650426" y="754587"/>
                  <a:pt x="1647086" y="1022604"/>
                </a:cubicBezTo>
                <a:close/>
              </a:path>
            </a:pathLst>
          </a:custGeom>
          <a:solidFill>
            <a:srgbClr val="74891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th-TH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TextBox 7"/>
          <p:cNvSpPr txBox="1">
            <a:spLocks noChangeArrowheads="1"/>
          </p:cNvSpPr>
          <p:nvPr/>
        </p:nvSpPr>
        <p:spPr bwMode="auto">
          <a:xfrm flipH="1">
            <a:off x="596265" y="1595120"/>
            <a:ext cx="11046460" cy="175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marL="457200" lvl="0" indent="-457200">
              <a:lnSpc>
                <a:spcPct val="9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v"/>
              <a:tabLst>
                <a:tab pos="457200" algn="l"/>
              </a:tabLst>
            </a:pPr>
            <a:r>
              <a:rPr lang="en-US" b="1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Agroforestry:</a:t>
            </a:r>
            <a:r>
              <a:rPr lang="en-US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Integrating trees within fields to combine farming and conservation</a:t>
            </a:r>
            <a:endParaRPr lang="fr-FR" dirty="0"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</a:endParaRPr>
          </a:p>
          <a:p>
            <a:pPr marL="457200" lvl="0" indent="-457200">
              <a:lnSpc>
                <a:spcPct val="9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v"/>
              <a:tabLst>
                <a:tab pos="457200" algn="l"/>
              </a:tabLst>
            </a:pPr>
            <a:r>
              <a:rPr lang="fr-FR" b="1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Principles </a:t>
            </a:r>
            <a:r>
              <a:rPr lang="fr-FR" b="1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applied</a:t>
            </a:r>
            <a:r>
              <a:rPr lang="fr-FR" b="1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:</a:t>
            </a:r>
            <a:endParaRPr lang="fr-FR" dirty="0">
              <a:effectLst/>
              <a:latin typeface="Montserrat" panose="00000500000000000000" charset="0"/>
              <a:ea typeface="Calibri" panose="020F0502020204030204" charset="0"/>
              <a:cs typeface="Montserrat" panose="00000500000000000000" charset="0"/>
            </a:endParaRPr>
          </a:p>
          <a:p>
            <a:pPr marL="914400" lvl="1" indent="-457200">
              <a:lnSpc>
                <a:spcPct val="9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F"/>
              <a:tabLst>
                <a:tab pos="914400" algn="l"/>
              </a:tabLst>
            </a:pPr>
            <a:r>
              <a:rPr lang="fr-FR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Soil</a:t>
            </a:r>
            <a:r>
              <a:rPr lang="fr-FR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protection and </a:t>
            </a:r>
            <a:r>
              <a:rPr lang="fr-FR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increased</a:t>
            </a:r>
            <a:r>
              <a:rPr lang="fr-FR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</a:t>
            </a:r>
            <a:r>
              <a:rPr lang="fr-FR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biodiversity</a:t>
            </a:r>
            <a:endParaRPr lang="fr-FR" dirty="0"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</a:endParaRPr>
          </a:p>
          <a:p>
            <a:pPr marL="914400" lvl="1" indent="-457200">
              <a:lnSpc>
                <a:spcPct val="9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F"/>
              <a:tabLst>
                <a:tab pos="914400" algn="l"/>
              </a:tabLst>
            </a:pPr>
            <a:r>
              <a:rPr lang="fr-FR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Reducing</a:t>
            </a:r>
            <a:r>
              <a:rPr lang="fr-FR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the use of pesticides</a:t>
            </a:r>
            <a:endParaRPr lang="fr-FR" dirty="0"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</a:endParaRPr>
          </a:p>
          <a:p>
            <a:pPr marL="914400" lvl="1" indent="-457200">
              <a:lnSpc>
                <a:spcPct val="9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Char char="F"/>
              <a:tabLst>
                <a:tab pos="914400" algn="l"/>
              </a:tabLst>
            </a:pPr>
            <a:r>
              <a:rPr lang="en-US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Creating firebreaks to protect against bushfires</a:t>
            </a: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</p:txBody>
      </p:sp>
      <p:sp>
        <p:nvSpPr>
          <p:cNvPr id="11" name="Freeform 1"/>
          <p:cNvSpPr/>
          <p:nvPr/>
        </p:nvSpPr>
        <p:spPr>
          <a:xfrm rot="10800000" flipV="1">
            <a:off x="3510482" y="5378048"/>
            <a:ext cx="2412023" cy="1372854"/>
          </a:xfrm>
          <a:custGeom>
            <a:avLst/>
            <a:gdLst>
              <a:gd name="connsiteX0" fmla="*/ 1799930 w 1800000"/>
              <a:gd name="connsiteY0" fmla="*/ 1024508 h 1024508"/>
              <a:gd name="connsiteX1" fmla="*/ 1356460 w 1800000"/>
              <a:gd name="connsiteY1" fmla="*/ 237635 h 1024508"/>
              <a:gd name="connsiteX2" fmla="*/ 1022294 w 1800000"/>
              <a:gd name="connsiteY2" fmla="*/ 121632 h 1024508"/>
              <a:gd name="connsiteX3" fmla="*/ 995334 w 1800000"/>
              <a:gd name="connsiteY3" fmla="*/ 119709 h 1024508"/>
              <a:gd name="connsiteX4" fmla="*/ 900001 w 1800000"/>
              <a:gd name="connsiteY4" fmla="*/ 0 h 1024508"/>
              <a:gd name="connsiteX5" fmla="*/ 805055 w 1800000"/>
              <a:gd name="connsiteY5" fmla="*/ 119223 h 1024508"/>
              <a:gd name="connsiteX6" fmla="*/ 788827 w 1800000"/>
              <a:gd name="connsiteY6" fmla="*/ 120177 h 1024508"/>
              <a:gd name="connsiteX7" fmla="*/ 453242 w 1800000"/>
              <a:gd name="connsiteY7" fmla="*/ 232007 h 1024508"/>
              <a:gd name="connsiteX8" fmla="*/ 0 w 1800000"/>
              <a:gd name="connsiteY8" fmla="*/ 1013293 h 1024508"/>
              <a:gd name="connsiteX9" fmla="*/ 152856 w 1800000"/>
              <a:gd name="connsiteY9" fmla="*/ 1013292 h 1024508"/>
              <a:gd name="connsiteX10" fmla="*/ 529119 w 1800000"/>
              <a:gd name="connsiteY10" fmla="*/ 364700 h 1024508"/>
              <a:gd name="connsiteX11" fmla="*/ 1278935 w 1800000"/>
              <a:gd name="connsiteY11" fmla="*/ 369373 h 1024508"/>
              <a:gd name="connsiteX12" fmla="*/ 1647086 w 1800000"/>
              <a:gd name="connsiteY12" fmla="*/ 1022604 h 1024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00000" h="1024508">
                <a:moveTo>
                  <a:pt x="1799930" y="1024508"/>
                </a:moveTo>
                <a:cubicBezTo>
                  <a:pt x="1803954" y="701658"/>
                  <a:pt x="1634727" y="401390"/>
                  <a:pt x="1356460" y="237635"/>
                </a:cubicBezTo>
                <a:cubicBezTo>
                  <a:pt x="1252110" y="176227"/>
                  <a:pt x="1138423" y="137545"/>
                  <a:pt x="1022294" y="121632"/>
                </a:cubicBezTo>
                <a:lnTo>
                  <a:pt x="995334" y="119709"/>
                </a:lnTo>
                <a:lnTo>
                  <a:pt x="900001" y="0"/>
                </a:lnTo>
                <a:lnTo>
                  <a:pt x="805055" y="119223"/>
                </a:lnTo>
                <a:lnTo>
                  <a:pt x="788827" y="120177"/>
                </a:lnTo>
                <a:cubicBezTo>
                  <a:pt x="672510" y="134642"/>
                  <a:pt x="558349" y="171904"/>
                  <a:pt x="453242" y="232007"/>
                </a:cubicBezTo>
                <a:cubicBezTo>
                  <a:pt x="172955" y="392282"/>
                  <a:pt x="0" y="690418"/>
                  <a:pt x="0" y="1013293"/>
                </a:cubicBezTo>
                <a:lnTo>
                  <a:pt x="152856" y="1013292"/>
                </a:lnTo>
                <a:cubicBezTo>
                  <a:pt x="152856" y="745254"/>
                  <a:pt x="296437" y="497754"/>
                  <a:pt x="529119" y="364700"/>
                </a:cubicBezTo>
                <a:cubicBezTo>
                  <a:pt x="761802" y="231647"/>
                  <a:pt x="1047929" y="233430"/>
                  <a:pt x="1278935" y="369373"/>
                </a:cubicBezTo>
                <a:cubicBezTo>
                  <a:pt x="1509941" y="505316"/>
                  <a:pt x="1650426" y="754587"/>
                  <a:pt x="1647086" y="1022604"/>
                </a:cubicBezTo>
                <a:close/>
              </a:path>
            </a:pathLst>
          </a:custGeom>
          <a:solidFill>
            <a:srgbClr val="4D5F2E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th-TH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Freeform 3"/>
          <p:cNvSpPr/>
          <p:nvPr/>
        </p:nvSpPr>
        <p:spPr>
          <a:xfrm rot="10800000" flipV="1">
            <a:off x="6204726" y="5378048"/>
            <a:ext cx="2412023" cy="1372854"/>
          </a:xfrm>
          <a:custGeom>
            <a:avLst/>
            <a:gdLst>
              <a:gd name="connsiteX0" fmla="*/ 1799930 w 1800000"/>
              <a:gd name="connsiteY0" fmla="*/ 1024508 h 1024508"/>
              <a:gd name="connsiteX1" fmla="*/ 1356460 w 1800000"/>
              <a:gd name="connsiteY1" fmla="*/ 237635 h 1024508"/>
              <a:gd name="connsiteX2" fmla="*/ 1022294 w 1800000"/>
              <a:gd name="connsiteY2" fmla="*/ 121632 h 1024508"/>
              <a:gd name="connsiteX3" fmla="*/ 995334 w 1800000"/>
              <a:gd name="connsiteY3" fmla="*/ 119709 h 1024508"/>
              <a:gd name="connsiteX4" fmla="*/ 900001 w 1800000"/>
              <a:gd name="connsiteY4" fmla="*/ 0 h 1024508"/>
              <a:gd name="connsiteX5" fmla="*/ 805055 w 1800000"/>
              <a:gd name="connsiteY5" fmla="*/ 119223 h 1024508"/>
              <a:gd name="connsiteX6" fmla="*/ 788827 w 1800000"/>
              <a:gd name="connsiteY6" fmla="*/ 120177 h 1024508"/>
              <a:gd name="connsiteX7" fmla="*/ 453242 w 1800000"/>
              <a:gd name="connsiteY7" fmla="*/ 232007 h 1024508"/>
              <a:gd name="connsiteX8" fmla="*/ 0 w 1800000"/>
              <a:gd name="connsiteY8" fmla="*/ 1013293 h 1024508"/>
              <a:gd name="connsiteX9" fmla="*/ 152856 w 1800000"/>
              <a:gd name="connsiteY9" fmla="*/ 1013292 h 1024508"/>
              <a:gd name="connsiteX10" fmla="*/ 529119 w 1800000"/>
              <a:gd name="connsiteY10" fmla="*/ 364700 h 1024508"/>
              <a:gd name="connsiteX11" fmla="*/ 1278935 w 1800000"/>
              <a:gd name="connsiteY11" fmla="*/ 369373 h 1024508"/>
              <a:gd name="connsiteX12" fmla="*/ 1647086 w 1800000"/>
              <a:gd name="connsiteY12" fmla="*/ 1022604 h 1024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00000" h="1024508">
                <a:moveTo>
                  <a:pt x="1799930" y="1024508"/>
                </a:moveTo>
                <a:cubicBezTo>
                  <a:pt x="1803954" y="701658"/>
                  <a:pt x="1634727" y="401390"/>
                  <a:pt x="1356460" y="237635"/>
                </a:cubicBezTo>
                <a:cubicBezTo>
                  <a:pt x="1252110" y="176227"/>
                  <a:pt x="1138423" y="137545"/>
                  <a:pt x="1022294" y="121632"/>
                </a:cubicBezTo>
                <a:lnTo>
                  <a:pt x="995334" y="119709"/>
                </a:lnTo>
                <a:lnTo>
                  <a:pt x="900001" y="0"/>
                </a:lnTo>
                <a:lnTo>
                  <a:pt x="805055" y="119223"/>
                </a:lnTo>
                <a:lnTo>
                  <a:pt x="788827" y="120177"/>
                </a:lnTo>
                <a:cubicBezTo>
                  <a:pt x="672510" y="134642"/>
                  <a:pt x="558349" y="171904"/>
                  <a:pt x="453242" y="232007"/>
                </a:cubicBezTo>
                <a:cubicBezTo>
                  <a:pt x="172955" y="392282"/>
                  <a:pt x="0" y="690418"/>
                  <a:pt x="0" y="1013293"/>
                </a:cubicBezTo>
                <a:lnTo>
                  <a:pt x="152856" y="1013292"/>
                </a:lnTo>
                <a:cubicBezTo>
                  <a:pt x="152856" y="745254"/>
                  <a:pt x="296437" y="497754"/>
                  <a:pt x="529119" y="364700"/>
                </a:cubicBezTo>
                <a:cubicBezTo>
                  <a:pt x="761802" y="231647"/>
                  <a:pt x="1047929" y="233430"/>
                  <a:pt x="1278935" y="369373"/>
                </a:cubicBezTo>
                <a:cubicBezTo>
                  <a:pt x="1509941" y="505316"/>
                  <a:pt x="1650426" y="754587"/>
                  <a:pt x="1647086" y="1022604"/>
                </a:cubicBezTo>
                <a:close/>
              </a:path>
            </a:pathLst>
          </a:custGeom>
          <a:solidFill>
            <a:srgbClr val="74891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th-TH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Freeform 7"/>
          <p:cNvSpPr/>
          <p:nvPr/>
        </p:nvSpPr>
        <p:spPr>
          <a:xfrm rot="10800000" flipV="1">
            <a:off x="9032321" y="5378048"/>
            <a:ext cx="2412023" cy="1372854"/>
          </a:xfrm>
          <a:custGeom>
            <a:avLst/>
            <a:gdLst>
              <a:gd name="connsiteX0" fmla="*/ 1799930 w 1800000"/>
              <a:gd name="connsiteY0" fmla="*/ 1024508 h 1024508"/>
              <a:gd name="connsiteX1" fmla="*/ 1356460 w 1800000"/>
              <a:gd name="connsiteY1" fmla="*/ 237635 h 1024508"/>
              <a:gd name="connsiteX2" fmla="*/ 1022294 w 1800000"/>
              <a:gd name="connsiteY2" fmla="*/ 121632 h 1024508"/>
              <a:gd name="connsiteX3" fmla="*/ 995334 w 1800000"/>
              <a:gd name="connsiteY3" fmla="*/ 119709 h 1024508"/>
              <a:gd name="connsiteX4" fmla="*/ 900001 w 1800000"/>
              <a:gd name="connsiteY4" fmla="*/ 0 h 1024508"/>
              <a:gd name="connsiteX5" fmla="*/ 805055 w 1800000"/>
              <a:gd name="connsiteY5" fmla="*/ 119223 h 1024508"/>
              <a:gd name="connsiteX6" fmla="*/ 788827 w 1800000"/>
              <a:gd name="connsiteY6" fmla="*/ 120177 h 1024508"/>
              <a:gd name="connsiteX7" fmla="*/ 453242 w 1800000"/>
              <a:gd name="connsiteY7" fmla="*/ 232007 h 1024508"/>
              <a:gd name="connsiteX8" fmla="*/ 0 w 1800000"/>
              <a:gd name="connsiteY8" fmla="*/ 1013293 h 1024508"/>
              <a:gd name="connsiteX9" fmla="*/ 152856 w 1800000"/>
              <a:gd name="connsiteY9" fmla="*/ 1013292 h 1024508"/>
              <a:gd name="connsiteX10" fmla="*/ 529119 w 1800000"/>
              <a:gd name="connsiteY10" fmla="*/ 364700 h 1024508"/>
              <a:gd name="connsiteX11" fmla="*/ 1278935 w 1800000"/>
              <a:gd name="connsiteY11" fmla="*/ 369373 h 1024508"/>
              <a:gd name="connsiteX12" fmla="*/ 1647086 w 1800000"/>
              <a:gd name="connsiteY12" fmla="*/ 1022604 h 1024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00000" h="1024508">
                <a:moveTo>
                  <a:pt x="1799930" y="1024508"/>
                </a:moveTo>
                <a:cubicBezTo>
                  <a:pt x="1803954" y="701658"/>
                  <a:pt x="1634727" y="401390"/>
                  <a:pt x="1356460" y="237635"/>
                </a:cubicBezTo>
                <a:cubicBezTo>
                  <a:pt x="1252110" y="176227"/>
                  <a:pt x="1138423" y="137545"/>
                  <a:pt x="1022294" y="121632"/>
                </a:cubicBezTo>
                <a:lnTo>
                  <a:pt x="995334" y="119709"/>
                </a:lnTo>
                <a:lnTo>
                  <a:pt x="900001" y="0"/>
                </a:lnTo>
                <a:lnTo>
                  <a:pt x="805055" y="119223"/>
                </a:lnTo>
                <a:lnTo>
                  <a:pt x="788827" y="120177"/>
                </a:lnTo>
                <a:cubicBezTo>
                  <a:pt x="672510" y="134642"/>
                  <a:pt x="558349" y="171904"/>
                  <a:pt x="453242" y="232007"/>
                </a:cubicBezTo>
                <a:cubicBezTo>
                  <a:pt x="172955" y="392282"/>
                  <a:pt x="0" y="690418"/>
                  <a:pt x="0" y="1013293"/>
                </a:cubicBezTo>
                <a:lnTo>
                  <a:pt x="152856" y="1013292"/>
                </a:lnTo>
                <a:cubicBezTo>
                  <a:pt x="152856" y="745254"/>
                  <a:pt x="296437" y="497754"/>
                  <a:pt x="529119" y="364700"/>
                </a:cubicBezTo>
                <a:cubicBezTo>
                  <a:pt x="761802" y="231647"/>
                  <a:pt x="1047929" y="233430"/>
                  <a:pt x="1278935" y="369373"/>
                </a:cubicBezTo>
                <a:cubicBezTo>
                  <a:pt x="1509941" y="505316"/>
                  <a:pt x="1650426" y="754587"/>
                  <a:pt x="1647086" y="1022604"/>
                </a:cubicBezTo>
                <a:close/>
              </a:path>
            </a:pathLst>
          </a:custGeom>
          <a:solidFill>
            <a:srgbClr val="4D5F2E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th-TH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23819" y="543199"/>
            <a:ext cx="1024064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sym typeface="+mn-ea"/>
              </a:rPr>
              <a:t>Agroecological</a:t>
            </a:r>
            <a:r>
              <a:rPr lang="fr-FR" sz="4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sym typeface="+mn-ea"/>
              </a:rPr>
              <a:t> Management of Fields</a:t>
            </a:r>
            <a:endParaRPr lang="fr-FR" altLang="en-US" sz="4400" b="1" dirty="0">
              <a:solidFill>
                <a:schemeClr val="bg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0" name="Picture 9" descr="A person kneeling in the dirt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70" y="3632200"/>
            <a:ext cx="2385695" cy="1663700"/>
          </a:xfrm>
          <a:prstGeom prst="rect">
            <a:avLst/>
          </a:prstGeom>
        </p:spPr>
      </p:pic>
      <p:pic>
        <p:nvPicPr>
          <p:cNvPr id="21" name="Picture 20" descr="A group of people sitting in the dirt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165" y="3632200"/>
            <a:ext cx="2220595" cy="166560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89" r="35811"/>
          <a:stretch>
            <a:fillRect/>
          </a:stretch>
        </p:blipFill>
        <p:spPr>
          <a:xfrm>
            <a:off x="9100185" y="3632200"/>
            <a:ext cx="2355215" cy="1663700"/>
          </a:xfrm>
          <a:prstGeom prst="rect">
            <a:avLst/>
          </a:prstGeom>
        </p:spPr>
      </p:pic>
      <p:pic>
        <p:nvPicPr>
          <p:cNvPr id="23" name="Picture 22" descr="A group of people working in a field&#10;&#10;Description automatically generate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140" y="3632200"/>
            <a:ext cx="2205990" cy="1664335"/>
          </a:xfrm>
          <a:prstGeom prst="rect">
            <a:avLst/>
          </a:prstGeom>
        </p:spPr>
      </p:pic>
      <p:sp>
        <p:nvSpPr>
          <p:cNvPr id="35" name="椭圆 19"/>
          <p:cNvSpPr>
            <a:spLocks noChangeAspect="1"/>
          </p:cNvSpPr>
          <p:nvPr/>
        </p:nvSpPr>
        <p:spPr>
          <a:xfrm>
            <a:off x="78635" y="5839513"/>
            <a:ext cx="957323" cy="95732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6" name="文本框 20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107315" y="5922010"/>
            <a:ext cx="873760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fr-FR" altLang="en-US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fr-FR" altLang="en-US" sz="4800" b="1" dirty="0" smtClean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>
            <a:off x="323215" y="2601595"/>
            <a:ext cx="2261870" cy="3284220"/>
          </a:xfrm>
          <a:custGeom>
            <a:avLst/>
            <a:gdLst>
              <a:gd name="connsiteX0" fmla="*/ 113408 w 2523949"/>
              <a:gd name="connsiteY0" fmla="*/ 1709102 h 4310537"/>
              <a:gd name="connsiteX1" fmla="*/ 113408 w 2523949"/>
              <a:gd name="connsiteY1" fmla="*/ 1934122 h 4310537"/>
              <a:gd name="connsiteX2" fmla="*/ 113408 w 2523949"/>
              <a:gd name="connsiteY2" fmla="*/ 1949425 h 4310537"/>
              <a:gd name="connsiteX3" fmla="*/ 113408 w 2523949"/>
              <a:gd name="connsiteY3" fmla="*/ 1956221 h 4310537"/>
              <a:gd name="connsiteX4" fmla="*/ 113408 w 2523949"/>
              <a:gd name="connsiteY4" fmla="*/ 2124622 h 4310537"/>
              <a:gd name="connsiteX5" fmla="*/ 113408 w 2523949"/>
              <a:gd name="connsiteY5" fmla="*/ 2139925 h 4310537"/>
              <a:gd name="connsiteX6" fmla="*/ 113408 w 2523949"/>
              <a:gd name="connsiteY6" fmla="*/ 2146721 h 4310537"/>
              <a:gd name="connsiteX7" fmla="*/ 113408 w 2523949"/>
              <a:gd name="connsiteY7" fmla="*/ 2989710 h 4310537"/>
              <a:gd name="connsiteX8" fmla="*/ 113408 w 2523949"/>
              <a:gd name="connsiteY8" fmla="*/ 2996506 h 4310537"/>
              <a:gd name="connsiteX9" fmla="*/ 113408 w 2523949"/>
              <a:gd name="connsiteY9" fmla="*/ 3011809 h 4310537"/>
              <a:gd name="connsiteX10" fmla="*/ 113408 w 2523949"/>
              <a:gd name="connsiteY10" fmla="*/ 3180210 h 4310537"/>
              <a:gd name="connsiteX11" fmla="*/ 113408 w 2523949"/>
              <a:gd name="connsiteY11" fmla="*/ 3187006 h 4310537"/>
              <a:gd name="connsiteX12" fmla="*/ 113408 w 2523949"/>
              <a:gd name="connsiteY12" fmla="*/ 3202309 h 4310537"/>
              <a:gd name="connsiteX13" fmla="*/ 113408 w 2523949"/>
              <a:gd name="connsiteY13" fmla="*/ 3402691 h 4310537"/>
              <a:gd name="connsiteX14" fmla="*/ 113407 w 2523949"/>
              <a:gd name="connsiteY14" fmla="*/ 3402691 h 4310537"/>
              <a:gd name="connsiteX15" fmla="*/ 113407 w 2523949"/>
              <a:gd name="connsiteY15" fmla="*/ 3415286 h 4310537"/>
              <a:gd name="connsiteX16" fmla="*/ 230338 w 2523949"/>
              <a:gd name="connsiteY16" fmla="*/ 3618864 h 4310537"/>
              <a:gd name="connsiteX17" fmla="*/ 1145042 w 2523949"/>
              <a:gd name="connsiteY17" fmla="*/ 4146658 h 4310537"/>
              <a:gd name="connsiteX18" fmla="*/ 1378905 w 2523949"/>
              <a:gd name="connsiteY18" fmla="*/ 4146658 h 4310537"/>
              <a:gd name="connsiteX19" fmla="*/ 2293609 w 2523949"/>
              <a:gd name="connsiteY19" fmla="*/ 3618864 h 4310537"/>
              <a:gd name="connsiteX20" fmla="*/ 2410541 w 2523949"/>
              <a:gd name="connsiteY20" fmla="*/ 3415286 h 4310537"/>
              <a:gd name="connsiteX21" fmla="*/ 2410541 w 2523949"/>
              <a:gd name="connsiteY21" fmla="*/ 3306564 h 4310537"/>
              <a:gd name="connsiteX22" fmla="*/ 2410541 w 2523949"/>
              <a:gd name="connsiteY22" fmla="*/ 3224786 h 4310537"/>
              <a:gd name="connsiteX23" fmla="*/ 2410541 w 2523949"/>
              <a:gd name="connsiteY23" fmla="*/ 3223087 h 4310537"/>
              <a:gd name="connsiteX24" fmla="*/ 2410541 w 2523949"/>
              <a:gd name="connsiteY24" fmla="*/ 3211196 h 4310537"/>
              <a:gd name="connsiteX25" fmla="*/ 2410541 w 2523949"/>
              <a:gd name="connsiteY25" fmla="*/ 3202938 h 4310537"/>
              <a:gd name="connsiteX26" fmla="*/ 2410541 w 2523949"/>
              <a:gd name="connsiteY26" fmla="*/ 3178919 h 4310537"/>
              <a:gd name="connsiteX27" fmla="*/ 2410541 w 2523949"/>
              <a:gd name="connsiteY27" fmla="*/ 3116064 h 4310537"/>
              <a:gd name="connsiteX28" fmla="*/ 2410541 w 2523949"/>
              <a:gd name="connsiteY28" fmla="*/ 3048349 h 4310537"/>
              <a:gd name="connsiteX29" fmla="*/ 2410541 w 2523949"/>
              <a:gd name="connsiteY29" fmla="*/ 3012438 h 4310537"/>
              <a:gd name="connsiteX30" fmla="*/ 2410541 w 2523949"/>
              <a:gd name="connsiteY30" fmla="*/ 2948758 h 4310537"/>
              <a:gd name="connsiteX31" fmla="*/ 2410541 w 2523949"/>
              <a:gd name="connsiteY31" fmla="*/ 2884161 h 4310537"/>
              <a:gd name="connsiteX32" fmla="*/ 2410542 w 2523949"/>
              <a:gd name="connsiteY32" fmla="*/ 2884161 h 4310537"/>
              <a:gd name="connsiteX33" fmla="*/ 2410542 w 2523949"/>
              <a:gd name="connsiteY33" fmla="*/ 2879860 h 4310537"/>
              <a:gd name="connsiteX34" fmla="*/ 2410542 w 2523949"/>
              <a:gd name="connsiteY34" fmla="*/ 2859294 h 4310537"/>
              <a:gd name="connsiteX35" fmla="*/ 2410542 w 2523949"/>
              <a:gd name="connsiteY35" fmla="*/ 2857762 h 4310537"/>
              <a:gd name="connsiteX36" fmla="*/ 2410542 w 2523949"/>
              <a:gd name="connsiteY36" fmla="*/ 2837195 h 4310537"/>
              <a:gd name="connsiteX37" fmla="*/ 2410542 w 2523949"/>
              <a:gd name="connsiteY37" fmla="*/ 2823937 h 4310537"/>
              <a:gd name="connsiteX38" fmla="*/ 2410542 w 2523949"/>
              <a:gd name="connsiteY38" fmla="*/ 2801838 h 4310537"/>
              <a:gd name="connsiteX39" fmla="*/ 2410542 w 2523949"/>
              <a:gd name="connsiteY39" fmla="*/ 2756982 h 4310537"/>
              <a:gd name="connsiteX40" fmla="*/ 2410542 w 2523949"/>
              <a:gd name="connsiteY40" fmla="*/ 2754097 h 4310537"/>
              <a:gd name="connsiteX41" fmla="*/ 2410542 w 2523949"/>
              <a:gd name="connsiteY41" fmla="*/ 2734884 h 4310537"/>
              <a:gd name="connsiteX42" fmla="*/ 2410542 w 2523949"/>
              <a:gd name="connsiteY42" fmla="*/ 2731998 h 4310537"/>
              <a:gd name="connsiteX43" fmla="*/ 2410542 w 2523949"/>
              <a:gd name="connsiteY43" fmla="*/ 2668794 h 4310537"/>
              <a:gd name="connsiteX44" fmla="*/ 2410542 w 2523949"/>
              <a:gd name="connsiteY44" fmla="*/ 2646695 h 4310537"/>
              <a:gd name="connsiteX45" fmla="*/ 2410542 w 2523949"/>
              <a:gd name="connsiteY45" fmla="*/ 2636115 h 4310537"/>
              <a:gd name="connsiteX46" fmla="*/ 2410542 w 2523949"/>
              <a:gd name="connsiteY46" fmla="*/ 2614017 h 4310537"/>
              <a:gd name="connsiteX47" fmla="*/ 2410542 w 2523949"/>
              <a:gd name="connsiteY47" fmla="*/ 2566482 h 4310537"/>
              <a:gd name="connsiteX48" fmla="*/ 2410542 w 2523949"/>
              <a:gd name="connsiteY48" fmla="*/ 2544384 h 4310537"/>
              <a:gd name="connsiteX49" fmla="*/ 2410542 w 2523949"/>
              <a:gd name="connsiteY49" fmla="*/ 2495147 h 4310537"/>
              <a:gd name="connsiteX50" fmla="*/ 2410542 w 2523949"/>
              <a:gd name="connsiteY50" fmla="*/ 2473049 h 4310537"/>
              <a:gd name="connsiteX51" fmla="*/ 2410542 w 2523949"/>
              <a:gd name="connsiteY51" fmla="*/ 2445615 h 4310537"/>
              <a:gd name="connsiteX52" fmla="*/ 2410542 w 2523949"/>
              <a:gd name="connsiteY52" fmla="*/ 2423517 h 4310537"/>
              <a:gd name="connsiteX53" fmla="*/ 2410542 w 2523949"/>
              <a:gd name="connsiteY53" fmla="*/ 2332532 h 4310537"/>
              <a:gd name="connsiteX54" fmla="*/ 2410542 w 2523949"/>
              <a:gd name="connsiteY54" fmla="*/ 2310433 h 4310537"/>
              <a:gd name="connsiteX55" fmla="*/ 2410542 w 2523949"/>
              <a:gd name="connsiteY55" fmla="*/ 2304647 h 4310537"/>
              <a:gd name="connsiteX56" fmla="*/ 2410542 w 2523949"/>
              <a:gd name="connsiteY56" fmla="*/ 2282549 h 4310537"/>
              <a:gd name="connsiteX57" fmla="*/ 2410542 w 2523949"/>
              <a:gd name="connsiteY57" fmla="*/ 2146721 h 4310537"/>
              <a:gd name="connsiteX58" fmla="*/ 2410542 w 2523949"/>
              <a:gd name="connsiteY58" fmla="*/ 2142032 h 4310537"/>
              <a:gd name="connsiteX59" fmla="*/ 2410542 w 2523949"/>
              <a:gd name="connsiteY59" fmla="*/ 2139925 h 4310537"/>
              <a:gd name="connsiteX60" fmla="*/ 2410542 w 2523949"/>
              <a:gd name="connsiteY60" fmla="*/ 2137864 h 4310537"/>
              <a:gd name="connsiteX61" fmla="*/ 2410542 w 2523949"/>
              <a:gd name="connsiteY61" fmla="*/ 2124622 h 4310537"/>
              <a:gd name="connsiteX62" fmla="*/ 2410542 w 2523949"/>
              <a:gd name="connsiteY62" fmla="*/ 2123432 h 4310537"/>
              <a:gd name="connsiteX63" fmla="*/ 2410542 w 2523949"/>
              <a:gd name="connsiteY63" fmla="*/ 2119933 h 4310537"/>
              <a:gd name="connsiteX64" fmla="*/ 2410542 w 2523949"/>
              <a:gd name="connsiteY64" fmla="*/ 2097049 h 4310537"/>
              <a:gd name="connsiteX65" fmla="*/ 2410542 w 2523949"/>
              <a:gd name="connsiteY65" fmla="*/ 1981658 h 4310537"/>
              <a:gd name="connsiteX66" fmla="*/ 2410542 w 2523949"/>
              <a:gd name="connsiteY66" fmla="*/ 1956221 h 4310537"/>
              <a:gd name="connsiteX67" fmla="*/ 2410542 w 2523949"/>
              <a:gd name="connsiteY67" fmla="*/ 1949425 h 4310537"/>
              <a:gd name="connsiteX68" fmla="*/ 2410542 w 2523949"/>
              <a:gd name="connsiteY68" fmla="*/ 1947364 h 4310537"/>
              <a:gd name="connsiteX69" fmla="*/ 2410542 w 2523949"/>
              <a:gd name="connsiteY69" fmla="*/ 1934122 h 4310537"/>
              <a:gd name="connsiteX70" fmla="*/ 2410542 w 2523949"/>
              <a:gd name="connsiteY70" fmla="*/ 1932932 h 4310537"/>
              <a:gd name="connsiteX71" fmla="*/ 2410542 w 2523949"/>
              <a:gd name="connsiteY71" fmla="*/ 1906549 h 4310537"/>
              <a:gd name="connsiteX72" fmla="*/ 2410542 w 2523949"/>
              <a:gd name="connsiteY72" fmla="*/ 1882214 h 4310537"/>
              <a:gd name="connsiteX73" fmla="*/ 2410542 w 2523949"/>
              <a:gd name="connsiteY73" fmla="*/ 1861030 h 4310537"/>
              <a:gd name="connsiteX74" fmla="*/ 2410542 w 2523949"/>
              <a:gd name="connsiteY74" fmla="*/ 1791158 h 4310537"/>
              <a:gd name="connsiteX75" fmla="*/ 2410542 w 2523949"/>
              <a:gd name="connsiteY75" fmla="*/ 1747978 h 4310537"/>
              <a:gd name="connsiteX76" fmla="*/ 2410542 w 2523949"/>
              <a:gd name="connsiteY76" fmla="*/ 1709102 h 4310537"/>
              <a:gd name="connsiteX77" fmla="*/ 1261975 w 2523949"/>
              <a:gd name="connsiteY77" fmla="*/ 135606 h 4310537"/>
              <a:gd name="connsiteX78" fmla="*/ 1145043 w 2523949"/>
              <a:gd name="connsiteY78" fmla="*/ 162467 h 4310537"/>
              <a:gd name="connsiteX79" fmla="*/ 230339 w 2523949"/>
              <a:gd name="connsiteY79" fmla="*/ 690261 h 4310537"/>
              <a:gd name="connsiteX80" fmla="*/ 113408 w 2523949"/>
              <a:gd name="connsiteY80" fmla="*/ 893838 h 4310537"/>
              <a:gd name="connsiteX81" fmla="*/ 113408 w 2523949"/>
              <a:gd name="connsiteY81" fmla="*/ 1082390 h 4310537"/>
              <a:gd name="connsiteX82" fmla="*/ 2410542 w 2523949"/>
              <a:gd name="connsiteY82" fmla="*/ 1082390 h 4310537"/>
              <a:gd name="connsiteX83" fmla="*/ 2410542 w 2523949"/>
              <a:gd name="connsiteY83" fmla="*/ 893838 h 4310537"/>
              <a:gd name="connsiteX84" fmla="*/ 2293610 w 2523949"/>
              <a:gd name="connsiteY84" fmla="*/ 690261 h 4310537"/>
              <a:gd name="connsiteX85" fmla="*/ 1378906 w 2523949"/>
              <a:gd name="connsiteY85" fmla="*/ 162467 h 4310537"/>
              <a:gd name="connsiteX86" fmla="*/ 1261975 w 2523949"/>
              <a:gd name="connsiteY86" fmla="*/ 135606 h 4310537"/>
              <a:gd name="connsiteX87" fmla="*/ 1261975 w 2523949"/>
              <a:gd name="connsiteY87" fmla="*/ 0 h 4310537"/>
              <a:gd name="connsiteX88" fmla="*/ 1390452 w 2523949"/>
              <a:gd name="connsiteY88" fmla="*/ 29513 h 4310537"/>
              <a:gd name="connsiteX89" fmla="*/ 2395472 w 2523949"/>
              <a:gd name="connsiteY89" fmla="*/ 609420 h 4310537"/>
              <a:gd name="connsiteX90" fmla="*/ 2523949 w 2523949"/>
              <a:gd name="connsiteY90" fmla="*/ 833098 h 4310537"/>
              <a:gd name="connsiteX91" fmla="*/ 2523949 w 2523949"/>
              <a:gd name="connsiteY91" fmla="*/ 1974790 h 4310537"/>
              <a:gd name="connsiteX92" fmla="*/ 2523949 w 2523949"/>
              <a:gd name="connsiteY92" fmla="*/ 1976098 h 4310537"/>
              <a:gd name="connsiteX93" fmla="*/ 2523949 w 2523949"/>
              <a:gd name="connsiteY93" fmla="*/ 1990647 h 4310537"/>
              <a:gd name="connsiteX94" fmla="*/ 2523949 w 2523949"/>
              <a:gd name="connsiteY94" fmla="*/ 1992912 h 4310537"/>
              <a:gd name="connsiteX95" fmla="*/ 2523949 w 2523949"/>
              <a:gd name="connsiteY95" fmla="*/ 2000379 h 4310537"/>
              <a:gd name="connsiteX96" fmla="*/ 2523949 w 2523949"/>
              <a:gd name="connsiteY96" fmla="*/ 2180255 h 4310537"/>
              <a:gd name="connsiteX97" fmla="*/ 2523949 w 2523949"/>
              <a:gd name="connsiteY97" fmla="*/ 2204536 h 4310537"/>
              <a:gd name="connsiteX98" fmla="*/ 2523949 w 2523949"/>
              <a:gd name="connsiteY98" fmla="*/ 2358928 h 4310537"/>
              <a:gd name="connsiteX99" fmla="*/ 2523949 w 2523949"/>
              <a:gd name="connsiteY99" fmla="*/ 2383208 h 4310537"/>
              <a:gd name="connsiteX100" fmla="*/ 2523949 w 2523949"/>
              <a:gd name="connsiteY100" fmla="*/ 2513815 h 4310537"/>
              <a:gd name="connsiteX101" fmla="*/ 2523949 w 2523949"/>
              <a:gd name="connsiteY101" fmla="*/ 2538095 h 4310537"/>
              <a:gd name="connsiteX102" fmla="*/ 2523949 w 2523949"/>
              <a:gd name="connsiteY102" fmla="*/ 2646616 h 4310537"/>
              <a:gd name="connsiteX103" fmla="*/ 2523949 w 2523949"/>
              <a:gd name="connsiteY103" fmla="*/ 2670896 h 4310537"/>
              <a:gd name="connsiteX104" fmla="*/ 2523949 w 2523949"/>
              <a:gd name="connsiteY104" fmla="*/ 2759029 h 4310537"/>
              <a:gd name="connsiteX105" fmla="*/ 2523949 w 2523949"/>
              <a:gd name="connsiteY105" fmla="*/ 2783310 h 4310537"/>
              <a:gd name="connsiteX106" fmla="*/ 2523949 w 2523949"/>
              <a:gd name="connsiteY106" fmla="*/ 2852754 h 4310537"/>
              <a:gd name="connsiteX107" fmla="*/ 2523949 w 2523949"/>
              <a:gd name="connsiteY107" fmla="*/ 2877035 h 4310537"/>
              <a:gd name="connsiteX108" fmla="*/ 2523949 w 2523949"/>
              <a:gd name="connsiteY108" fmla="*/ 2929490 h 4310537"/>
              <a:gd name="connsiteX109" fmla="*/ 2523949 w 2523949"/>
              <a:gd name="connsiteY109" fmla="*/ 2953771 h 4310537"/>
              <a:gd name="connsiteX110" fmla="*/ 2523949 w 2523949"/>
              <a:gd name="connsiteY110" fmla="*/ 2990936 h 4310537"/>
              <a:gd name="connsiteX111" fmla="*/ 2523949 w 2523949"/>
              <a:gd name="connsiteY111" fmla="*/ 3015216 h 4310537"/>
              <a:gd name="connsiteX112" fmla="*/ 2523949 w 2523949"/>
              <a:gd name="connsiteY112" fmla="*/ 3074750 h 4310537"/>
              <a:gd name="connsiteX113" fmla="*/ 2523949 w 2523949"/>
              <a:gd name="connsiteY113" fmla="*/ 3099031 h 4310537"/>
              <a:gd name="connsiteX114" fmla="*/ 2523949 w 2523949"/>
              <a:gd name="connsiteY114" fmla="*/ 3117790 h 4310537"/>
              <a:gd name="connsiteX115" fmla="*/ 2523949 w 2523949"/>
              <a:gd name="connsiteY115" fmla="*/ 3135912 h 4310537"/>
              <a:gd name="connsiteX116" fmla="*/ 2523949 w 2523949"/>
              <a:gd name="connsiteY116" fmla="*/ 3142071 h 4310537"/>
              <a:gd name="connsiteX117" fmla="*/ 2523949 w 2523949"/>
              <a:gd name="connsiteY117" fmla="*/ 3143379 h 4310537"/>
              <a:gd name="connsiteX118" fmla="*/ 2523949 w 2523949"/>
              <a:gd name="connsiteY118" fmla="*/ 3157927 h 4310537"/>
              <a:gd name="connsiteX119" fmla="*/ 2523949 w 2523949"/>
              <a:gd name="connsiteY119" fmla="*/ 3160193 h 4310537"/>
              <a:gd name="connsiteX120" fmla="*/ 2523949 w 2523949"/>
              <a:gd name="connsiteY120" fmla="*/ 3347536 h 4310537"/>
              <a:gd name="connsiteX121" fmla="*/ 2523949 w 2523949"/>
              <a:gd name="connsiteY121" fmla="*/ 3402691 h 4310537"/>
              <a:gd name="connsiteX122" fmla="*/ 2523948 w 2523949"/>
              <a:gd name="connsiteY122" fmla="*/ 3402691 h 4310537"/>
              <a:gd name="connsiteX123" fmla="*/ 2523948 w 2523949"/>
              <a:gd name="connsiteY123" fmla="*/ 3411812 h 4310537"/>
              <a:gd name="connsiteX124" fmla="*/ 2523948 w 2523949"/>
              <a:gd name="connsiteY124" fmla="*/ 3475886 h 4310537"/>
              <a:gd name="connsiteX125" fmla="*/ 2395471 w 2523949"/>
              <a:gd name="connsiteY125" fmla="*/ 3699565 h 4310537"/>
              <a:gd name="connsiteX126" fmla="*/ 1390451 w 2523949"/>
              <a:gd name="connsiteY126" fmla="*/ 4279472 h 4310537"/>
              <a:gd name="connsiteX127" fmla="*/ 1133497 w 2523949"/>
              <a:gd name="connsiteY127" fmla="*/ 4279472 h 4310537"/>
              <a:gd name="connsiteX128" fmla="*/ 128477 w 2523949"/>
              <a:gd name="connsiteY128" fmla="*/ 3699565 h 4310537"/>
              <a:gd name="connsiteX129" fmla="*/ 0 w 2523949"/>
              <a:gd name="connsiteY129" fmla="*/ 3475886 h 4310537"/>
              <a:gd name="connsiteX130" fmla="*/ 0 w 2523949"/>
              <a:gd name="connsiteY130" fmla="*/ 2884161 h 4310537"/>
              <a:gd name="connsiteX131" fmla="*/ 1 w 2523949"/>
              <a:gd name="connsiteY131" fmla="*/ 2884161 h 4310537"/>
              <a:gd name="connsiteX132" fmla="*/ 1 w 2523949"/>
              <a:gd name="connsiteY132" fmla="*/ 2000379 h 4310537"/>
              <a:gd name="connsiteX133" fmla="*/ 1 w 2523949"/>
              <a:gd name="connsiteY133" fmla="*/ 1992912 h 4310537"/>
              <a:gd name="connsiteX134" fmla="*/ 1 w 2523949"/>
              <a:gd name="connsiteY134" fmla="*/ 1976098 h 4310537"/>
              <a:gd name="connsiteX135" fmla="*/ 1 w 2523949"/>
              <a:gd name="connsiteY135" fmla="*/ 833098 h 4310537"/>
              <a:gd name="connsiteX136" fmla="*/ 128478 w 2523949"/>
              <a:gd name="connsiteY136" fmla="*/ 609420 h 4310537"/>
              <a:gd name="connsiteX137" fmla="*/ 1133498 w 2523949"/>
              <a:gd name="connsiteY137" fmla="*/ 29513 h 4310537"/>
              <a:gd name="connsiteX138" fmla="*/ 1261975 w 2523949"/>
              <a:gd name="connsiteY138" fmla="*/ 0 h 4310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2523949" h="4310537">
                <a:moveTo>
                  <a:pt x="113408" y="1709102"/>
                </a:moveTo>
                <a:lnTo>
                  <a:pt x="113408" y="1934122"/>
                </a:lnTo>
                <a:lnTo>
                  <a:pt x="113408" y="1949425"/>
                </a:lnTo>
                <a:lnTo>
                  <a:pt x="113408" y="1956221"/>
                </a:lnTo>
                <a:lnTo>
                  <a:pt x="113408" y="2124622"/>
                </a:lnTo>
                <a:lnTo>
                  <a:pt x="113408" y="2139925"/>
                </a:lnTo>
                <a:lnTo>
                  <a:pt x="113408" y="2146721"/>
                </a:lnTo>
                <a:lnTo>
                  <a:pt x="113408" y="2989710"/>
                </a:lnTo>
                <a:lnTo>
                  <a:pt x="113408" y="2996506"/>
                </a:lnTo>
                <a:lnTo>
                  <a:pt x="113408" y="3011809"/>
                </a:lnTo>
                <a:lnTo>
                  <a:pt x="113408" y="3180210"/>
                </a:lnTo>
                <a:lnTo>
                  <a:pt x="113408" y="3187006"/>
                </a:lnTo>
                <a:lnTo>
                  <a:pt x="113408" y="3202309"/>
                </a:lnTo>
                <a:lnTo>
                  <a:pt x="113408" y="3402691"/>
                </a:lnTo>
                <a:lnTo>
                  <a:pt x="113407" y="3402691"/>
                </a:lnTo>
                <a:lnTo>
                  <a:pt x="113407" y="3415286"/>
                </a:lnTo>
                <a:cubicBezTo>
                  <a:pt x="113407" y="3490685"/>
                  <a:pt x="166215" y="3581164"/>
                  <a:pt x="230338" y="3618864"/>
                </a:cubicBezTo>
                <a:cubicBezTo>
                  <a:pt x="230338" y="3618864"/>
                  <a:pt x="230338" y="3618864"/>
                  <a:pt x="1145042" y="4146658"/>
                </a:cubicBezTo>
                <a:cubicBezTo>
                  <a:pt x="1209166" y="4184357"/>
                  <a:pt x="1314782" y="4184357"/>
                  <a:pt x="1378905" y="4146658"/>
                </a:cubicBezTo>
                <a:cubicBezTo>
                  <a:pt x="1378905" y="4146658"/>
                  <a:pt x="1378905" y="4146658"/>
                  <a:pt x="2293609" y="3618864"/>
                </a:cubicBezTo>
                <a:cubicBezTo>
                  <a:pt x="2357733" y="3581164"/>
                  <a:pt x="2410541" y="3490685"/>
                  <a:pt x="2410541" y="3415286"/>
                </a:cubicBezTo>
                <a:cubicBezTo>
                  <a:pt x="2410541" y="3415286"/>
                  <a:pt x="2410541" y="3415286"/>
                  <a:pt x="2410541" y="3306564"/>
                </a:cubicBezTo>
                <a:lnTo>
                  <a:pt x="2410541" y="3224786"/>
                </a:lnTo>
                <a:lnTo>
                  <a:pt x="2410541" y="3223087"/>
                </a:lnTo>
                <a:lnTo>
                  <a:pt x="2410541" y="3211196"/>
                </a:lnTo>
                <a:lnTo>
                  <a:pt x="2410541" y="3202938"/>
                </a:lnTo>
                <a:lnTo>
                  <a:pt x="2410541" y="3178919"/>
                </a:lnTo>
                <a:lnTo>
                  <a:pt x="2410541" y="3116064"/>
                </a:lnTo>
                <a:lnTo>
                  <a:pt x="2410541" y="3048349"/>
                </a:lnTo>
                <a:lnTo>
                  <a:pt x="2410541" y="3012438"/>
                </a:lnTo>
                <a:lnTo>
                  <a:pt x="2410541" y="2948758"/>
                </a:lnTo>
                <a:lnTo>
                  <a:pt x="2410541" y="2884161"/>
                </a:lnTo>
                <a:lnTo>
                  <a:pt x="2410542" y="2884161"/>
                </a:lnTo>
                <a:lnTo>
                  <a:pt x="2410542" y="2879860"/>
                </a:lnTo>
                <a:lnTo>
                  <a:pt x="2410542" y="2859294"/>
                </a:lnTo>
                <a:lnTo>
                  <a:pt x="2410542" y="2857762"/>
                </a:lnTo>
                <a:lnTo>
                  <a:pt x="2410542" y="2837195"/>
                </a:lnTo>
                <a:lnTo>
                  <a:pt x="2410542" y="2823937"/>
                </a:lnTo>
                <a:lnTo>
                  <a:pt x="2410542" y="2801838"/>
                </a:lnTo>
                <a:lnTo>
                  <a:pt x="2410542" y="2756982"/>
                </a:lnTo>
                <a:lnTo>
                  <a:pt x="2410542" y="2754097"/>
                </a:lnTo>
                <a:lnTo>
                  <a:pt x="2410542" y="2734884"/>
                </a:lnTo>
                <a:lnTo>
                  <a:pt x="2410542" y="2731998"/>
                </a:lnTo>
                <a:lnTo>
                  <a:pt x="2410542" y="2668794"/>
                </a:lnTo>
                <a:lnTo>
                  <a:pt x="2410542" y="2646695"/>
                </a:lnTo>
                <a:lnTo>
                  <a:pt x="2410542" y="2636115"/>
                </a:lnTo>
                <a:lnTo>
                  <a:pt x="2410542" y="2614017"/>
                </a:lnTo>
                <a:lnTo>
                  <a:pt x="2410542" y="2566482"/>
                </a:lnTo>
                <a:lnTo>
                  <a:pt x="2410542" y="2544384"/>
                </a:lnTo>
                <a:lnTo>
                  <a:pt x="2410542" y="2495147"/>
                </a:lnTo>
                <a:lnTo>
                  <a:pt x="2410542" y="2473049"/>
                </a:lnTo>
                <a:lnTo>
                  <a:pt x="2410542" y="2445615"/>
                </a:lnTo>
                <a:lnTo>
                  <a:pt x="2410542" y="2423517"/>
                </a:lnTo>
                <a:lnTo>
                  <a:pt x="2410542" y="2332532"/>
                </a:lnTo>
                <a:lnTo>
                  <a:pt x="2410542" y="2310433"/>
                </a:lnTo>
                <a:lnTo>
                  <a:pt x="2410542" y="2304647"/>
                </a:lnTo>
                <a:lnTo>
                  <a:pt x="2410542" y="2282549"/>
                </a:lnTo>
                <a:lnTo>
                  <a:pt x="2410542" y="2146721"/>
                </a:lnTo>
                <a:lnTo>
                  <a:pt x="2410542" y="2142032"/>
                </a:lnTo>
                <a:lnTo>
                  <a:pt x="2410542" y="2139925"/>
                </a:lnTo>
                <a:lnTo>
                  <a:pt x="2410542" y="2137864"/>
                </a:lnTo>
                <a:lnTo>
                  <a:pt x="2410542" y="2124622"/>
                </a:lnTo>
                <a:lnTo>
                  <a:pt x="2410542" y="2123432"/>
                </a:lnTo>
                <a:lnTo>
                  <a:pt x="2410542" y="2119933"/>
                </a:lnTo>
                <a:lnTo>
                  <a:pt x="2410542" y="2097049"/>
                </a:lnTo>
                <a:cubicBezTo>
                  <a:pt x="2410542" y="2073661"/>
                  <a:pt x="2410542" y="2037517"/>
                  <a:pt x="2410542" y="1981658"/>
                </a:cubicBezTo>
                <a:lnTo>
                  <a:pt x="2410542" y="1956221"/>
                </a:lnTo>
                <a:lnTo>
                  <a:pt x="2410542" y="1949425"/>
                </a:lnTo>
                <a:lnTo>
                  <a:pt x="2410542" y="1947364"/>
                </a:lnTo>
                <a:lnTo>
                  <a:pt x="2410542" y="1934122"/>
                </a:lnTo>
                <a:lnTo>
                  <a:pt x="2410542" y="1932932"/>
                </a:lnTo>
                <a:lnTo>
                  <a:pt x="2410542" y="1906549"/>
                </a:lnTo>
                <a:lnTo>
                  <a:pt x="2410542" y="1882214"/>
                </a:lnTo>
                <a:lnTo>
                  <a:pt x="2410542" y="1861030"/>
                </a:lnTo>
                <a:lnTo>
                  <a:pt x="2410542" y="1791158"/>
                </a:lnTo>
                <a:lnTo>
                  <a:pt x="2410542" y="1747978"/>
                </a:lnTo>
                <a:lnTo>
                  <a:pt x="2410542" y="1709102"/>
                </a:lnTo>
                <a:close/>
                <a:moveTo>
                  <a:pt x="1261975" y="135606"/>
                </a:moveTo>
                <a:cubicBezTo>
                  <a:pt x="1219540" y="135606"/>
                  <a:pt x="1177106" y="144559"/>
                  <a:pt x="1145043" y="162467"/>
                </a:cubicBezTo>
                <a:cubicBezTo>
                  <a:pt x="1145043" y="162467"/>
                  <a:pt x="1145043" y="162467"/>
                  <a:pt x="230339" y="690261"/>
                </a:cubicBezTo>
                <a:cubicBezTo>
                  <a:pt x="166216" y="727960"/>
                  <a:pt x="113408" y="820324"/>
                  <a:pt x="113408" y="893838"/>
                </a:cubicBezTo>
                <a:lnTo>
                  <a:pt x="113408" y="1082390"/>
                </a:lnTo>
                <a:lnTo>
                  <a:pt x="2410542" y="1082390"/>
                </a:lnTo>
                <a:lnTo>
                  <a:pt x="2410542" y="893838"/>
                </a:lnTo>
                <a:cubicBezTo>
                  <a:pt x="2410542" y="820324"/>
                  <a:pt x="2357734" y="727960"/>
                  <a:pt x="2293610" y="690261"/>
                </a:cubicBezTo>
                <a:cubicBezTo>
                  <a:pt x="2293610" y="690261"/>
                  <a:pt x="2293610" y="690261"/>
                  <a:pt x="1378906" y="162467"/>
                </a:cubicBezTo>
                <a:cubicBezTo>
                  <a:pt x="1346844" y="144559"/>
                  <a:pt x="1304410" y="135606"/>
                  <a:pt x="1261975" y="135606"/>
                </a:cubicBezTo>
                <a:close/>
                <a:moveTo>
                  <a:pt x="1261975" y="0"/>
                </a:moveTo>
                <a:cubicBezTo>
                  <a:pt x="1308600" y="0"/>
                  <a:pt x="1355224" y="9837"/>
                  <a:pt x="1390452" y="29513"/>
                </a:cubicBezTo>
                <a:cubicBezTo>
                  <a:pt x="2395472" y="609420"/>
                  <a:pt x="2395472" y="609420"/>
                  <a:pt x="2395472" y="609420"/>
                </a:cubicBezTo>
                <a:cubicBezTo>
                  <a:pt x="2465927" y="650842"/>
                  <a:pt x="2523949" y="752325"/>
                  <a:pt x="2523949" y="833098"/>
                </a:cubicBezTo>
                <a:cubicBezTo>
                  <a:pt x="2523949" y="1702959"/>
                  <a:pt x="2523949" y="1920424"/>
                  <a:pt x="2523949" y="1974790"/>
                </a:cubicBezTo>
                <a:lnTo>
                  <a:pt x="2523949" y="1976098"/>
                </a:lnTo>
                <a:lnTo>
                  <a:pt x="2523949" y="1990647"/>
                </a:lnTo>
                <a:lnTo>
                  <a:pt x="2523949" y="1992912"/>
                </a:lnTo>
                <a:lnTo>
                  <a:pt x="2523949" y="2000379"/>
                </a:lnTo>
                <a:lnTo>
                  <a:pt x="2523949" y="2180255"/>
                </a:lnTo>
                <a:lnTo>
                  <a:pt x="2523949" y="2204536"/>
                </a:lnTo>
                <a:lnTo>
                  <a:pt x="2523949" y="2358928"/>
                </a:lnTo>
                <a:lnTo>
                  <a:pt x="2523949" y="2383208"/>
                </a:lnTo>
                <a:lnTo>
                  <a:pt x="2523949" y="2513815"/>
                </a:lnTo>
                <a:lnTo>
                  <a:pt x="2523949" y="2538095"/>
                </a:lnTo>
                <a:lnTo>
                  <a:pt x="2523949" y="2646616"/>
                </a:lnTo>
                <a:lnTo>
                  <a:pt x="2523949" y="2670896"/>
                </a:lnTo>
                <a:lnTo>
                  <a:pt x="2523949" y="2759029"/>
                </a:lnTo>
                <a:lnTo>
                  <a:pt x="2523949" y="2783310"/>
                </a:lnTo>
                <a:lnTo>
                  <a:pt x="2523949" y="2852754"/>
                </a:lnTo>
                <a:lnTo>
                  <a:pt x="2523949" y="2877035"/>
                </a:lnTo>
                <a:lnTo>
                  <a:pt x="2523949" y="2929490"/>
                </a:lnTo>
                <a:lnTo>
                  <a:pt x="2523949" y="2953771"/>
                </a:lnTo>
                <a:lnTo>
                  <a:pt x="2523949" y="2990936"/>
                </a:lnTo>
                <a:lnTo>
                  <a:pt x="2523949" y="3015216"/>
                </a:lnTo>
                <a:lnTo>
                  <a:pt x="2523949" y="3074750"/>
                </a:lnTo>
                <a:lnTo>
                  <a:pt x="2523949" y="3099031"/>
                </a:lnTo>
                <a:lnTo>
                  <a:pt x="2523949" y="3117790"/>
                </a:lnTo>
                <a:cubicBezTo>
                  <a:pt x="2523949" y="3135912"/>
                  <a:pt x="2523949" y="3135912"/>
                  <a:pt x="2523949" y="3135912"/>
                </a:cubicBezTo>
                <a:lnTo>
                  <a:pt x="2523949" y="3142071"/>
                </a:lnTo>
                <a:lnTo>
                  <a:pt x="2523949" y="3143379"/>
                </a:lnTo>
                <a:lnTo>
                  <a:pt x="2523949" y="3157927"/>
                </a:lnTo>
                <a:lnTo>
                  <a:pt x="2523949" y="3160193"/>
                </a:lnTo>
                <a:lnTo>
                  <a:pt x="2523949" y="3347536"/>
                </a:lnTo>
                <a:lnTo>
                  <a:pt x="2523949" y="3402691"/>
                </a:lnTo>
                <a:lnTo>
                  <a:pt x="2523948" y="3402691"/>
                </a:lnTo>
                <a:lnTo>
                  <a:pt x="2523948" y="3411812"/>
                </a:lnTo>
                <a:cubicBezTo>
                  <a:pt x="2523948" y="3475886"/>
                  <a:pt x="2523948" y="3475886"/>
                  <a:pt x="2523948" y="3475886"/>
                </a:cubicBezTo>
                <a:cubicBezTo>
                  <a:pt x="2523948" y="3558730"/>
                  <a:pt x="2465926" y="3658142"/>
                  <a:pt x="2395471" y="3699565"/>
                </a:cubicBezTo>
                <a:cubicBezTo>
                  <a:pt x="1390451" y="4279472"/>
                  <a:pt x="1390451" y="4279472"/>
                  <a:pt x="1390451" y="4279472"/>
                </a:cubicBezTo>
                <a:cubicBezTo>
                  <a:pt x="1319996" y="4320893"/>
                  <a:pt x="1203952" y="4320893"/>
                  <a:pt x="1133497" y="4279472"/>
                </a:cubicBezTo>
                <a:cubicBezTo>
                  <a:pt x="128477" y="3699565"/>
                  <a:pt x="128477" y="3699565"/>
                  <a:pt x="128477" y="3699565"/>
                </a:cubicBezTo>
                <a:cubicBezTo>
                  <a:pt x="58022" y="3658142"/>
                  <a:pt x="0" y="3558730"/>
                  <a:pt x="0" y="3475886"/>
                </a:cubicBezTo>
                <a:lnTo>
                  <a:pt x="0" y="2884161"/>
                </a:lnTo>
                <a:lnTo>
                  <a:pt x="1" y="2884161"/>
                </a:lnTo>
                <a:lnTo>
                  <a:pt x="1" y="2000379"/>
                </a:lnTo>
                <a:lnTo>
                  <a:pt x="1" y="1992912"/>
                </a:lnTo>
                <a:lnTo>
                  <a:pt x="1" y="1976098"/>
                </a:lnTo>
                <a:lnTo>
                  <a:pt x="1" y="833098"/>
                </a:lnTo>
                <a:cubicBezTo>
                  <a:pt x="1" y="752325"/>
                  <a:pt x="58023" y="650842"/>
                  <a:pt x="128478" y="609420"/>
                </a:cubicBezTo>
                <a:cubicBezTo>
                  <a:pt x="1133498" y="29513"/>
                  <a:pt x="1133498" y="29513"/>
                  <a:pt x="1133498" y="29513"/>
                </a:cubicBezTo>
                <a:cubicBezTo>
                  <a:pt x="1168726" y="9837"/>
                  <a:pt x="1215350" y="0"/>
                  <a:pt x="1261975" y="0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8" name="TextBox 20"/>
          <p:cNvSpPr txBox="1"/>
          <p:nvPr/>
        </p:nvSpPr>
        <p:spPr>
          <a:xfrm>
            <a:off x="1265403" y="2813447"/>
            <a:ext cx="429606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spc="400" dirty="0">
                <a:solidFill>
                  <a:srgbClr val="74891A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01</a:t>
            </a:r>
            <a:endParaRPr lang="zh-CN" altLang="en-US" sz="4000" spc="400" dirty="0">
              <a:solidFill>
                <a:srgbClr val="74891A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5404485" y="2602230"/>
            <a:ext cx="2261870" cy="3348355"/>
          </a:xfrm>
          <a:custGeom>
            <a:avLst/>
            <a:gdLst>
              <a:gd name="connsiteX0" fmla="*/ 113408 w 2523949"/>
              <a:gd name="connsiteY0" fmla="*/ 1709102 h 4310537"/>
              <a:gd name="connsiteX1" fmla="*/ 113408 w 2523949"/>
              <a:gd name="connsiteY1" fmla="*/ 1934122 h 4310537"/>
              <a:gd name="connsiteX2" fmla="*/ 113408 w 2523949"/>
              <a:gd name="connsiteY2" fmla="*/ 1949425 h 4310537"/>
              <a:gd name="connsiteX3" fmla="*/ 113408 w 2523949"/>
              <a:gd name="connsiteY3" fmla="*/ 1956221 h 4310537"/>
              <a:gd name="connsiteX4" fmla="*/ 113408 w 2523949"/>
              <a:gd name="connsiteY4" fmla="*/ 2124622 h 4310537"/>
              <a:gd name="connsiteX5" fmla="*/ 113408 w 2523949"/>
              <a:gd name="connsiteY5" fmla="*/ 2139925 h 4310537"/>
              <a:gd name="connsiteX6" fmla="*/ 113408 w 2523949"/>
              <a:gd name="connsiteY6" fmla="*/ 2146721 h 4310537"/>
              <a:gd name="connsiteX7" fmla="*/ 113408 w 2523949"/>
              <a:gd name="connsiteY7" fmla="*/ 2989710 h 4310537"/>
              <a:gd name="connsiteX8" fmla="*/ 113408 w 2523949"/>
              <a:gd name="connsiteY8" fmla="*/ 2996506 h 4310537"/>
              <a:gd name="connsiteX9" fmla="*/ 113408 w 2523949"/>
              <a:gd name="connsiteY9" fmla="*/ 3011809 h 4310537"/>
              <a:gd name="connsiteX10" fmla="*/ 113408 w 2523949"/>
              <a:gd name="connsiteY10" fmla="*/ 3180210 h 4310537"/>
              <a:gd name="connsiteX11" fmla="*/ 113408 w 2523949"/>
              <a:gd name="connsiteY11" fmla="*/ 3187006 h 4310537"/>
              <a:gd name="connsiteX12" fmla="*/ 113408 w 2523949"/>
              <a:gd name="connsiteY12" fmla="*/ 3202309 h 4310537"/>
              <a:gd name="connsiteX13" fmla="*/ 113408 w 2523949"/>
              <a:gd name="connsiteY13" fmla="*/ 3402691 h 4310537"/>
              <a:gd name="connsiteX14" fmla="*/ 113407 w 2523949"/>
              <a:gd name="connsiteY14" fmla="*/ 3402691 h 4310537"/>
              <a:gd name="connsiteX15" fmla="*/ 113407 w 2523949"/>
              <a:gd name="connsiteY15" fmla="*/ 3415286 h 4310537"/>
              <a:gd name="connsiteX16" fmla="*/ 230338 w 2523949"/>
              <a:gd name="connsiteY16" fmla="*/ 3618864 h 4310537"/>
              <a:gd name="connsiteX17" fmla="*/ 1145042 w 2523949"/>
              <a:gd name="connsiteY17" fmla="*/ 4146658 h 4310537"/>
              <a:gd name="connsiteX18" fmla="*/ 1378905 w 2523949"/>
              <a:gd name="connsiteY18" fmla="*/ 4146658 h 4310537"/>
              <a:gd name="connsiteX19" fmla="*/ 2293609 w 2523949"/>
              <a:gd name="connsiteY19" fmla="*/ 3618864 h 4310537"/>
              <a:gd name="connsiteX20" fmla="*/ 2410541 w 2523949"/>
              <a:gd name="connsiteY20" fmla="*/ 3415286 h 4310537"/>
              <a:gd name="connsiteX21" fmla="*/ 2410541 w 2523949"/>
              <a:gd name="connsiteY21" fmla="*/ 3306564 h 4310537"/>
              <a:gd name="connsiteX22" fmla="*/ 2410541 w 2523949"/>
              <a:gd name="connsiteY22" fmla="*/ 3224786 h 4310537"/>
              <a:gd name="connsiteX23" fmla="*/ 2410541 w 2523949"/>
              <a:gd name="connsiteY23" fmla="*/ 3223087 h 4310537"/>
              <a:gd name="connsiteX24" fmla="*/ 2410541 w 2523949"/>
              <a:gd name="connsiteY24" fmla="*/ 3211196 h 4310537"/>
              <a:gd name="connsiteX25" fmla="*/ 2410541 w 2523949"/>
              <a:gd name="connsiteY25" fmla="*/ 3202938 h 4310537"/>
              <a:gd name="connsiteX26" fmla="*/ 2410541 w 2523949"/>
              <a:gd name="connsiteY26" fmla="*/ 3178919 h 4310537"/>
              <a:gd name="connsiteX27" fmla="*/ 2410541 w 2523949"/>
              <a:gd name="connsiteY27" fmla="*/ 3116064 h 4310537"/>
              <a:gd name="connsiteX28" fmla="*/ 2410541 w 2523949"/>
              <a:gd name="connsiteY28" fmla="*/ 3048349 h 4310537"/>
              <a:gd name="connsiteX29" fmla="*/ 2410541 w 2523949"/>
              <a:gd name="connsiteY29" fmla="*/ 3012438 h 4310537"/>
              <a:gd name="connsiteX30" fmla="*/ 2410541 w 2523949"/>
              <a:gd name="connsiteY30" fmla="*/ 2948758 h 4310537"/>
              <a:gd name="connsiteX31" fmla="*/ 2410541 w 2523949"/>
              <a:gd name="connsiteY31" fmla="*/ 2884161 h 4310537"/>
              <a:gd name="connsiteX32" fmla="*/ 2410542 w 2523949"/>
              <a:gd name="connsiteY32" fmla="*/ 2884161 h 4310537"/>
              <a:gd name="connsiteX33" fmla="*/ 2410542 w 2523949"/>
              <a:gd name="connsiteY33" fmla="*/ 2879860 h 4310537"/>
              <a:gd name="connsiteX34" fmla="*/ 2410542 w 2523949"/>
              <a:gd name="connsiteY34" fmla="*/ 2859294 h 4310537"/>
              <a:gd name="connsiteX35" fmla="*/ 2410542 w 2523949"/>
              <a:gd name="connsiteY35" fmla="*/ 2857762 h 4310537"/>
              <a:gd name="connsiteX36" fmla="*/ 2410542 w 2523949"/>
              <a:gd name="connsiteY36" fmla="*/ 2837195 h 4310537"/>
              <a:gd name="connsiteX37" fmla="*/ 2410542 w 2523949"/>
              <a:gd name="connsiteY37" fmla="*/ 2823937 h 4310537"/>
              <a:gd name="connsiteX38" fmla="*/ 2410542 w 2523949"/>
              <a:gd name="connsiteY38" fmla="*/ 2801838 h 4310537"/>
              <a:gd name="connsiteX39" fmla="*/ 2410542 w 2523949"/>
              <a:gd name="connsiteY39" fmla="*/ 2756982 h 4310537"/>
              <a:gd name="connsiteX40" fmla="*/ 2410542 w 2523949"/>
              <a:gd name="connsiteY40" fmla="*/ 2754097 h 4310537"/>
              <a:gd name="connsiteX41" fmla="*/ 2410542 w 2523949"/>
              <a:gd name="connsiteY41" fmla="*/ 2734884 h 4310537"/>
              <a:gd name="connsiteX42" fmla="*/ 2410542 w 2523949"/>
              <a:gd name="connsiteY42" fmla="*/ 2731998 h 4310537"/>
              <a:gd name="connsiteX43" fmla="*/ 2410542 w 2523949"/>
              <a:gd name="connsiteY43" fmla="*/ 2668794 h 4310537"/>
              <a:gd name="connsiteX44" fmla="*/ 2410542 w 2523949"/>
              <a:gd name="connsiteY44" fmla="*/ 2646695 h 4310537"/>
              <a:gd name="connsiteX45" fmla="*/ 2410542 w 2523949"/>
              <a:gd name="connsiteY45" fmla="*/ 2636115 h 4310537"/>
              <a:gd name="connsiteX46" fmla="*/ 2410542 w 2523949"/>
              <a:gd name="connsiteY46" fmla="*/ 2614017 h 4310537"/>
              <a:gd name="connsiteX47" fmla="*/ 2410542 w 2523949"/>
              <a:gd name="connsiteY47" fmla="*/ 2566482 h 4310537"/>
              <a:gd name="connsiteX48" fmla="*/ 2410542 w 2523949"/>
              <a:gd name="connsiteY48" fmla="*/ 2544384 h 4310537"/>
              <a:gd name="connsiteX49" fmla="*/ 2410542 w 2523949"/>
              <a:gd name="connsiteY49" fmla="*/ 2495147 h 4310537"/>
              <a:gd name="connsiteX50" fmla="*/ 2410542 w 2523949"/>
              <a:gd name="connsiteY50" fmla="*/ 2473049 h 4310537"/>
              <a:gd name="connsiteX51" fmla="*/ 2410542 w 2523949"/>
              <a:gd name="connsiteY51" fmla="*/ 2445615 h 4310537"/>
              <a:gd name="connsiteX52" fmla="*/ 2410542 w 2523949"/>
              <a:gd name="connsiteY52" fmla="*/ 2423517 h 4310537"/>
              <a:gd name="connsiteX53" fmla="*/ 2410542 w 2523949"/>
              <a:gd name="connsiteY53" fmla="*/ 2332532 h 4310537"/>
              <a:gd name="connsiteX54" fmla="*/ 2410542 w 2523949"/>
              <a:gd name="connsiteY54" fmla="*/ 2310433 h 4310537"/>
              <a:gd name="connsiteX55" fmla="*/ 2410542 w 2523949"/>
              <a:gd name="connsiteY55" fmla="*/ 2304647 h 4310537"/>
              <a:gd name="connsiteX56" fmla="*/ 2410542 w 2523949"/>
              <a:gd name="connsiteY56" fmla="*/ 2282549 h 4310537"/>
              <a:gd name="connsiteX57" fmla="*/ 2410542 w 2523949"/>
              <a:gd name="connsiteY57" fmla="*/ 2146721 h 4310537"/>
              <a:gd name="connsiteX58" fmla="*/ 2410542 w 2523949"/>
              <a:gd name="connsiteY58" fmla="*/ 2142032 h 4310537"/>
              <a:gd name="connsiteX59" fmla="*/ 2410542 w 2523949"/>
              <a:gd name="connsiteY59" fmla="*/ 2139925 h 4310537"/>
              <a:gd name="connsiteX60" fmla="*/ 2410542 w 2523949"/>
              <a:gd name="connsiteY60" fmla="*/ 2137864 h 4310537"/>
              <a:gd name="connsiteX61" fmla="*/ 2410542 w 2523949"/>
              <a:gd name="connsiteY61" fmla="*/ 2124622 h 4310537"/>
              <a:gd name="connsiteX62" fmla="*/ 2410542 w 2523949"/>
              <a:gd name="connsiteY62" fmla="*/ 2123432 h 4310537"/>
              <a:gd name="connsiteX63" fmla="*/ 2410542 w 2523949"/>
              <a:gd name="connsiteY63" fmla="*/ 2119933 h 4310537"/>
              <a:gd name="connsiteX64" fmla="*/ 2410542 w 2523949"/>
              <a:gd name="connsiteY64" fmla="*/ 2097049 h 4310537"/>
              <a:gd name="connsiteX65" fmla="*/ 2410542 w 2523949"/>
              <a:gd name="connsiteY65" fmla="*/ 1981658 h 4310537"/>
              <a:gd name="connsiteX66" fmla="*/ 2410542 w 2523949"/>
              <a:gd name="connsiteY66" fmla="*/ 1956221 h 4310537"/>
              <a:gd name="connsiteX67" fmla="*/ 2410542 w 2523949"/>
              <a:gd name="connsiteY67" fmla="*/ 1949425 h 4310537"/>
              <a:gd name="connsiteX68" fmla="*/ 2410542 w 2523949"/>
              <a:gd name="connsiteY68" fmla="*/ 1947364 h 4310537"/>
              <a:gd name="connsiteX69" fmla="*/ 2410542 w 2523949"/>
              <a:gd name="connsiteY69" fmla="*/ 1934122 h 4310537"/>
              <a:gd name="connsiteX70" fmla="*/ 2410542 w 2523949"/>
              <a:gd name="connsiteY70" fmla="*/ 1932932 h 4310537"/>
              <a:gd name="connsiteX71" fmla="*/ 2410542 w 2523949"/>
              <a:gd name="connsiteY71" fmla="*/ 1906549 h 4310537"/>
              <a:gd name="connsiteX72" fmla="*/ 2410542 w 2523949"/>
              <a:gd name="connsiteY72" fmla="*/ 1882214 h 4310537"/>
              <a:gd name="connsiteX73" fmla="*/ 2410542 w 2523949"/>
              <a:gd name="connsiteY73" fmla="*/ 1861030 h 4310537"/>
              <a:gd name="connsiteX74" fmla="*/ 2410542 w 2523949"/>
              <a:gd name="connsiteY74" fmla="*/ 1791158 h 4310537"/>
              <a:gd name="connsiteX75" fmla="*/ 2410542 w 2523949"/>
              <a:gd name="connsiteY75" fmla="*/ 1747978 h 4310537"/>
              <a:gd name="connsiteX76" fmla="*/ 2410542 w 2523949"/>
              <a:gd name="connsiteY76" fmla="*/ 1709102 h 4310537"/>
              <a:gd name="connsiteX77" fmla="*/ 1261975 w 2523949"/>
              <a:gd name="connsiteY77" fmla="*/ 135606 h 4310537"/>
              <a:gd name="connsiteX78" fmla="*/ 1145043 w 2523949"/>
              <a:gd name="connsiteY78" fmla="*/ 162467 h 4310537"/>
              <a:gd name="connsiteX79" fmla="*/ 230339 w 2523949"/>
              <a:gd name="connsiteY79" fmla="*/ 690261 h 4310537"/>
              <a:gd name="connsiteX80" fmla="*/ 113408 w 2523949"/>
              <a:gd name="connsiteY80" fmla="*/ 893838 h 4310537"/>
              <a:gd name="connsiteX81" fmla="*/ 113408 w 2523949"/>
              <a:gd name="connsiteY81" fmla="*/ 1082390 h 4310537"/>
              <a:gd name="connsiteX82" fmla="*/ 2410542 w 2523949"/>
              <a:gd name="connsiteY82" fmla="*/ 1082390 h 4310537"/>
              <a:gd name="connsiteX83" fmla="*/ 2410542 w 2523949"/>
              <a:gd name="connsiteY83" fmla="*/ 893838 h 4310537"/>
              <a:gd name="connsiteX84" fmla="*/ 2293610 w 2523949"/>
              <a:gd name="connsiteY84" fmla="*/ 690261 h 4310537"/>
              <a:gd name="connsiteX85" fmla="*/ 1378906 w 2523949"/>
              <a:gd name="connsiteY85" fmla="*/ 162467 h 4310537"/>
              <a:gd name="connsiteX86" fmla="*/ 1261975 w 2523949"/>
              <a:gd name="connsiteY86" fmla="*/ 135606 h 4310537"/>
              <a:gd name="connsiteX87" fmla="*/ 1261975 w 2523949"/>
              <a:gd name="connsiteY87" fmla="*/ 0 h 4310537"/>
              <a:gd name="connsiteX88" fmla="*/ 1390452 w 2523949"/>
              <a:gd name="connsiteY88" fmla="*/ 29513 h 4310537"/>
              <a:gd name="connsiteX89" fmla="*/ 2395472 w 2523949"/>
              <a:gd name="connsiteY89" fmla="*/ 609420 h 4310537"/>
              <a:gd name="connsiteX90" fmla="*/ 2523949 w 2523949"/>
              <a:gd name="connsiteY90" fmla="*/ 833098 h 4310537"/>
              <a:gd name="connsiteX91" fmla="*/ 2523949 w 2523949"/>
              <a:gd name="connsiteY91" fmla="*/ 1974790 h 4310537"/>
              <a:gd name="connsiteX92" fmla="*/ 2523949 w 2523949"/>
              <a:gd name="connsiteY92" fmla="*/ 1976098 h 4310537"/>
              <a:gd name="connsiteX93" fmla="*/ 2523949 w 2523949"/>
              <a:gd name="connsiteY93" fmla="*/ 1990647 h 4310537"/>
              <a:gd name="connsiteX94" fmla="*/ 2523949 w 2523949"/>
              <a:gd name="connsiteY94" fmla="*/ 1992912 h 4310537"/>
              <a:gd name="connsiteX95" fmla="*/ 2523949 w 2523949"/>
              <a:gd name="connsiteY95" fmla="*/ 2000379 h 4310537"/>
              <a:gd name="connsiteX96" fmla="*/ 2523949 w 2523949"/>
              <a:gd name="connsiteY96" fmla="*/ 2180255 h 4310537"/>
              <a:gd name="connsiteX97" fmla="*/ 2523949 w 2523949"/>
              <a:gd name="connsiteY97" fmla="*/ 2204536 h 4310537"/>
              <a:gd name="connsiteX98" fmla="*/ 2523949 w 2523949"/>
              <a:gd name="connsiteY98" fmla="*/ 2358928 h 4310537"/>
              <a:gd name="connsiteX99" fmla="*/ 2523949 w 2523949"/>
              <a:gd name="connsiteY99" fmla="*/ 2383208 h 4310537"/>
              <a:gd name="connsiteX100" fmla="*/ 2523949 w 2523949"/>
              <a:gd name="connsiteY100" fmla="*/ 2513815 h 4310537"/>
              <a:gd name="connsiteX101" fmla="*/ 2523949 w 2523949"/>
              <a:gd name="connsiteY101" fmla="*/ 2538095 h 4310537"/>
              <a:gd name="connsiteX102" fmla="*/ 2523949 w 2523949"/>
              <a:gd name="connsiteY102" fmla="*/ 2646616 h 4310537"/>
              <a:gd name="connsiteX103" fmla="*/ 2523949 w 2523949"/>
              <a:gd name="connsiteY103" fmla="*/ 2670896 h 4310537"/>
              <a:gd name="connsiteX104" fmla="*/ 2523949 w 2523949"/>
              <a:gd name="connsiteY104" fmla="*/ 2759029 h 4310537"/>
              <a:gd name="connsiteX105" fmla="*/ 2523949 w 2523949"/>
              <a:gd name="connsiteY105" fmla="*/ 2783310 h 4310537"/>
              <a:gd name="connsiteX106" fmla="*/ 2523949 w 2523949"/>
              <a:gd name="connsiteY106" fmla="*/ 2852754 h 4310537"/>
              <a:gd name="connsiteX107" fmla="*/ 2523949 w 2523949"/>
              <a:gd name="connsiteY107" fmla="*/ 2877035 h 4310537"/>
              <a:gd name="connsiteX108" fmla="*/ 2523949 w 2523949"/>
              <a:gd name="connsiteY108" fmla="*/ 2929490 h 4310537"/>
              <a:gd name="connsiteX109" fmla="*/ 2523949 w 2523949"/>
              <a:gd name="connsiteY109" fmla="*/ 2953771 h 4310537"/>
              <a:gd name="connsiteX110" fmla="*/ 2523949 w 2523949"/>
              <a:gd name="connsiteY110" fmla="*/ 2990936 h 4310537"/>
              <a:gd name="connsiteX111" fmla="*/ 2523949 w 2523949"/>
              <a:gd name="connsiteY111" fmla="*/ 3015216 h 4310537"/>
              <a:gd name="connsiteX112" fmla="*/ 2523949 w 2523949"/>
              <a:gd name="connsiteY112" fmla="*/ 3074750 h 4310537"/>
              <a:gd name="connsiteX113" fmla="*/ 2523949 w 2523949"/>
              <a:gd name="connsiteY113" fmla="*/ 3099031 h 4310537"/>
              <a:gd name="connsiteX114" fmla="*/ 2523949 w 2523949"/>
              <a:gd name="connsiteY114" fmla="*/ 3117790 h 4310537"/>
              <a:gd name="connsiteX115" fmla="*/ 2523949 w 2523949"/>
              <a:gd name="connsiteY115" fmla="*/ 3135912 h 4310537"/>
              <a:gd name="connsiteX116" fmla="*/ 2523949 w 2523949"/>
              <a:gd name="connsiteY116" fmla="*/ 3142071 h 4310537"/>
              <a:gd name="connsiteX117" fmla="*/ 2523949 w 2523949"/>
              <a:gd name="connsiteY117" fmla="*/ 3143379 h 4310537"/>
              <a:gd name="connsiteX118" fmla="*/ 2523949 w 2523949"/>
              <a:gd name="connsiteY118" fmla="*/ 3157927 h 4310537"/>
              <a:gd name="connsiteX119" fmla="*/ 2523949 w 2523949"/>
              <a:gd name="connsiteY119" fmla="*/ 3160193 h 4310537"/>
              <a:gd name="connsiteX120" fmla="*/ 2523949 w 2523949"/>
              <a:gd name="connsiteY120" fmla="*/ 3347536 h 4310537"/>
              <a:gd name="connsiteX121" fmla="*/ 2523949 w 2523949"/>
              <a:gd name="connsiteY121" fmla="*/ 3402691 h 4310537"/>
              <a:gd name="connsiteX122" fmla="*/ 2523948 w 2523949"/>
              <a:gd name="connsiteY122" fmla="*/ 3402691 h 4310537"/>
              <a:gd name="connsiteX123" fmla="*/ 2523948 w 2523949"/>
              <a:gd name="connsiteY123" fmla="*/ 3411812 h 4310537"/>
              <a:gd name="connsiteX124" fmla="*/ 2523948 w 2523949"/>
              <a:gd name="connsiteY124" fmla="*/ 3475886 h 4310537"/>
              <a:gd name="connsiteX125" fmla="*/ 2395471 w 2523949"/>
              <a:gd name="connsiteY125" fmla="*/ 3699565 h 4310537"/>
              <a:gd name="connsiteX126" fmla="*/ 1390451 w 2523949"/>
              <a:gd name="connsiteY126" fmla="*/ 4279472 h 4310537"/>
              <a:gd name="connsiteX127" fmla="*/ 1133497 w 2523949"/>
              <a:gd name="connsiteY127" fmla="*/ 4279472 h 4310537"/>
              <a:gd name="connsiteX128" fmla="*/ 128477 w 2523949"/>
              <a:gd name="connsiteY128" fmla="*/ 3699565 h 4310537"/>
              <a:gd name="connsiteX129" fmla="*/ 0 w 2523949"/>
              <a:gd name="connsiteY129" fmla="*/ 3475886 h 4310537"/>
              <a:gd name="connsiteX130" fmla="*/ 0 w 2523949"/>
              <a:gd name="connsiteY130" fmla="*/ 2884161 h 4310537"/>
              <a:gd name="connsiteX131" fmla="*/ 1 w 2523949"/>
              <a:gd name="connsiteY131" fmla="*/ 2884161 h 4310537"/>
              <a:gd name="connsiteX132" fmla="*/ 1 w 2523949"/>
              <a:gd name="connsiteY132" fmla="*/ 2000379 h 4310537"/>
              <a:gd name="connsiteX133" fmla="*/ 1 w 2523949"/>
              <a:gd name="connsiteY133" fmla="*/ 1992912 h 4310537"/>
              <a:gd name="connsiteX134" fmla="*/ 1 w 2523949"/>
              <a:gd name="connsiteY134" fmla="*/ 1976098 h 4310537"/>
              <a:gd name="connsiteX135" fmla="*/ 1 w 2523949"/>
              <a:gd name="connsiteY135" fmla="*/ 833098 h 4310537"/>
              <a:gd name="connsiteX136" fmla="*/ 128478 w 2523949"/>
              <a:gd name="connsiteY136" fmla="*/ 609420 h 4310537"/>
              <a:gd name="connsiteX137" fmla="*/ 1133498 w 2523949"/>
              <a:gd name="connsiteY137" fmla="*/ 29513 h 4310537"/>
              <a:gd name="connsiteX138" fmla="*/ 1261975 w 2523949"/>
              <a:gd name="connsiteY138" fmla="*/ 0 h 4310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2523949" h="4310537">
                <a:moveTo>
                  <a:pt x="113408" y="1709102"/>
                </a:moveTo>
                <a:lnTo>
                  <a:pt x="113408" y="1934122"/>
                </a:lnTo>
                <a:lnTo>
                  <a:pt x="113408" y="1949425"/>
                </a:lnTo>
                <a:lnTo>
                  <a:pt x="113408" y="1956221"/>
                </a:lnTo>
                <a:lnTo>
                  <a:pt x="113408" y="2124622"/>
                </a:lnTo>
                <a:lnTo>
                  <a:pt x="113408" y="2139925"/>
                </a:lnTo>
                <a:lnTo>
                  <a:pt x="113408" y="2146721"/>
                </a:lnTo>
                <a:lnTo>
                  <a:pt x="113408" y="2989710"/>
                </a:lnTo>
                <a:lnTo>
                  <a:pt x="113408" y="2996506"/>
                </a:lnTo>
                <a:lnTo>
                  <a:pt x="113408" y="3011809"/>
                </a:lnTo>
                <a:lnTo>
                  <a:pt x="113408" y="3180210"/>
                </a:lnTo>
                <a:lnTo>
                  <a:pt x="113408" y="3187006"/>
                </a:lnTo>
                <a:lnTo>
                  <a:pt x="113408" y="3202309"/>
                </a:lnTo>
                <a:lnTo>
                  <a:pt x="113408" y="3402691"/>
                </a:lnTo>
                <a:lnTo>
                  <a:pt x="113407" y="3402691"/>
                </a:lnTo>
                <a:lnTo>
                  <a:pt x="113407" y="3415286"/>
                </a:lnTo>
                <a:cubicBezTo>
                  <a:pt x="113407" y="3490685"/>
                  <a:pt x="166215" y="3581164"/>
                  <a:pt x="230338" y="3618864"/>
                </a:cubicBezTo>
                <a:cubicBezTo>
                  <a:pt x="230338" y="3618864"/>
                  <a:pt x="230338" y="3618864"/>
                  <a:pt x="1145042" y="4146658"/>
                </a:cubicBezTo>
                <a:cubicBezTo>
                  <a:pt x="1209166" y="4184357"/>
                  <a:pt x="1314782" y="4184357"/>
                  <a:pt x="1378905" y="4146658"/>
                </a:cubicBezTo>
                <a:cubicBezTo>
                  <a:pt x="1378905" y="4146658"/>
                  <a:pt x="1378905" y="4146658"/>
                  <a:pt x="2293609" y="3618864"/>
                </a:cubicBezTo>
                <a:cubicBezTo>
                  <a:pt x="2357733" y="3581164"/>
                  <a:pt x="2410541" y="3490685"/>
                  <a:pt x="2410541" y="3415286"/>
                </a:cubicBezTo>
                <a:cubicBezTo>
                  <a:pt x="2410541" y="3415286"/>
                  <a:pt x="2410541" y="3415286"/>
                  <a:pt x="2410541" y="3306564"/>
                </a:cubicBezTo>
                <a:lnTo>
                  <a:pt x="2410541" y="3224786"/>
                </a:lnTo>
                <a:lnTo>
                  <a:pt x="2410541" y="3223087"/>
                </a:lnTo>
                <a:lnTo>
                  <a:pt x="2410541" y="3211196"/>
                </a:lnTo>
                <a:lnTo>
                  <a:pt x="2410541" y="3202938"/>
                </a:lnTo>
                <a:lnTo>
                  <a:pt x="2410541" y="3178919"/>
                </a:lnTo>
                <a:lnTo>
                  <a:pt x="2410541" y="3116064"/>
                </a:lnTo>
                <a:lnTo>
                  <a:pt x="2410541" y="3048349"/>
                </a:lnTo>
                <a:lnTo>
                  <a:pt x="2410541" y="3012438"/>
                </a:lnTo>
                <a:lnTo>
                  <a:pt x="2410541" y="2948758"/>
                </a:lnTo>
                <a:lnTo>
                  <a:pt x="2410541" y="2884161"/>
                </a:lnTo>
                <a:lnTo>
                  <a:pt x="2410542" y="2884161"/>
                </a:lnTo>
                <a:lnTo>
                  <a:pt x="2410542" y="2879860"/>
                </a:lnTo>
                <a:lnTo>
                  <a:pt x="2410542" y="2859294"/>
                </a:lnTo>
                <a:lnTo>
                  <a:pt x="2410542" y="2857762"/>
                </a:lnTo>
                <a:lnTo>
                  <a:pt x="2410542" y="2837195"/>
                </a:lnTo>
                <a:lnTo>
                  <a:pt x="2410542" y="2823937"/>
                </a:lnTo>
                <a:lnTo>
                  <a:pt x="2410542" y="2801838"/>
                </a:lnTo>
                <a:lnTo>
                  <a:pt x="2410542" y="2756982"/>
                </a:lnTo>
                <a:lnTo>
                  <a:pt x="2410542" y="2754097"/>
                </a:lnTo>
                <a:lnTo>
                  <a:pt x="2410542" y="2734884"/>
                </a:lnTo>
                <a:lnTo>
                  <a:pt x="2410542" y="2731998"/>
                </a:lnTo>
                <a:lnTo>
                  <a:pt x="2410542" y="2668794"/>
                </a:lnTo>
                <a:lnTo>
                  <a:pt x="2410542" y="2646695"/>
                </a:lnTo>
                <a:lnTo>
                  <a:pt x="2410542" y="2636115"/>
                </a:lnTo>
                <a:lnTo>
                  <a:pt x="2410542" y="2614017"/>
                </a:lnTo>
                <a:lnTo>
                  <a:pt x="2410542" y="2566482"/>
                </a:lnTo>
                <a:lnTo>
                  <a:pt x="2410542" y="2544384"/>
                </a:lnTo>
                <a:lnTo>
                  <a:pt x="2410542" y="2495147"/>
                </a:lnTo>
                <a:lnTo>
                  <a:pt x="2410542" y="2473049"/>
                </a:lnTo>
                <a:lnTo>
                  <a:pt x="2410542" y="2445615"/>
                </a:lnTo>
                <a:lnTo>
                  <a:pt x="2410542" y="2423517"/>
                </a:lnTo>
                <a:lnTo>
                  <a:pt x="2410542" y="2332532"/>
                </a:lnTo>
                <a:lnTo>
                  <a:pt x="2410542" y="2310433"/>
                </a:lnTo>
                <a:lnTo>
                  <a:pt x="2410542" y="2304647"/>
                </a:lnTo>
                <a:lnTo>
                  <a:pt x="2410542" y="2282549"/>
                </a:lnTo>
                <a:lnTo>
                  <a:pt x="2410542" y="2146721"/>
                </a:lnTo>
                <a:lnTo>
                  <a:pt x="2410542" y="2142032"/>
                </a:lnTo>
                <a:lnTo>
                  <a:pt x="2410542" y="2139925"/>
                </a:lnTo>
                <a:lnTo>
                  <a:pt x="2410542" y="2137864"/>
                </a:lnTo>
                <a:lnTo>
                  <a:pt x="2410542" y="2124622"/>
                </a:lnTo>
                <a:lnTo>
                  <a:pt x="2410542" y="2123432"/>
                </a:lnTo>
                <a:lnTo>
                  <a:pt x="2410542" y="2119933"/>
                </a:lnTo>
                <a:lnTo>
                  <a:pt x="2410542" y="2097049"/>
                </a:lnTo>
                <a:cubicBezTo>
                  <a:pt x="2410542" y="2073661"/>
                  <a:pt x="2410542" y="2037517"/>
                  <a:pt x="2410542" y="1981658"/>
                </a:cubicBezTo>
                <a:lnTo>
                  <a:pt x="2410542" y="1956221"/>
                </a:lnTo>
                <a:lnTo>
                  <a:pt x="2410542" y="1949425"/>
                </a:lnTo>
                <a:lnTo>
                  <a:pt x="2410542" y="1947364"/>
                </a:lnTo>
                <a:lnTo>
                  <a:pt x="2410542" y="1934122"/>
                </a:lnTo>
                <a:lnTo>
                  <a:pt x="2410542" y="1932932"/>
                </a:lnTo>
                <a:lnTo>
                  <a:pt x="2410542" y="1906549"/>
                </a:lnTo>
                <a:lnTo>
                  <a:pt x="2410542" y="1882214"/>
                </a:lnTo>
                <a:lnTo>
                  <a:pt x="2410542" y="1861030"/>
                </a:lnTo>
                <a:lnTo>
                  <a:pt x="2410542" y="1791158"/>
                </a:lnTo>
                <a:lnTo>
                  <a:pt x="2410542" y="1747978"/>
                </a:lnTo>
                <a:lnTo>
                  <a:pt x="2410542" y="1709102"/>
                </a:lnTo>
                <a:close/>
                <a:moveTo>
                  <a:pt x="1261975" y="135606"/>
                </a:moveTo>
                <a:cubicBezTo>
                  <a:pt x="1219540" y="135606"/>
                  <a:pt x="1177106" y="144559"/>
                  <a:pt x="1145043" y="162467"/>
                </a:cubicBezTo>
                <a:cubicBezTo>
                  <a:pt x="1145043" y="162467"/>
                  <a:pt x="1145043" y="162467"/>
                  <a:pt x="230339" y="690261"/>
                </a:cubicBezTo>
                <a:cubicBezTo>
                  <a:pt x="166216" y="727960"/>
                  <a:pt x="113408" y="820324"/>
                  <a:pt x="113408" y="893838"/>
                </a:cubicBezTo>
                <a:lnTo>
                  <a:pt x="113408" y="1082390"/>
                </a:lnTo>
                <a:lnTo>
                  <a:pt x="2410542" y="1082390"/>
                </a:lnTo>
                <a:lnTo>
                  <a:pt x="2410542" y="893838"/>
                </a:lnTo>
                <a:cubicBezTo>
                  <a:pt x="2410542" y="820324"/>
                  <a:pt x="2357734" y="727960"/>
                  <a:pt x="2293610" y="690261"/>
                </a:cubicBezTo>
                <a:cubicBezTo>
                  <a:pt x="2293610" y="690261"/>
                  <a:pt x="2293610" y="690261"/>
                  <a:pt x="1378906" y="162467"/>
                </a:cubicBezTo>
                <a:cubicBezTo>
                  <a:pt x="1346844" y="144559"/>
                  <a:pt x="1304410" y="135606"/>
                  <a:pt x="1261975" y="135606"/>
                </a:cubicBezTo>
                <a:close/>
                <a:moveTo>
                  <a:pt x="1261975" y="0"/>
                </a:moveTo>
                <a:cubicBezTo>
                  <a:pt x="1308600" y="0"/>
                  <a:pt x="1355224" y="9837"/>
                  <a:pt x="1390452" y="29513"/>
                </a:cubicBezTo>
                <a:cubicBezTo>
                  <a:pt x="2395472" y="609420"/>
                  <a:pt x="2395472" y="609420"/>
                  <a:pt x="2395472" y="609420"/>
                </a:cubicBezTo>
                <a:cubicBezTo>
                  <a:pt x="2465927" y="650842"/>
                  <a:pt x="2523949" y="752325"/>
                  <a:pt x="2523949" y="833098"/>
                </a:cubicBezTo>
                <a:cubicBezTo>
                  <a:pt x="2523949" y="1702959"/>
                  <a:pt x="2523949" y="1920424"/>
                  <a:pt x="2523949" y="1974790"/>
                </a:cubicBezTo>
                <a:lnTo>
                  <a:pt x="2523949" y="1976098"/>
                </a:lnTo>
                <a:lnTo>
                  <a:pt x="2523949" y="1990647"/>
                </a:lnTo>
                <a:lnTo>
                  <a:pt x="2523949" y="1992912"/>
                </a:lnTo>
                <a:lnTo>
                  <a:pt x="2523949" y="2000379"/>
                </a:lnTo>
                <a:lnTo>
                  <a:pt x="2523949" y="2180255"/>
                </a:lnTo>
                <a:lnTo>
                  <a:pt x="2523949" y="2204536"/>
                </a:lnTo>
                <a:lnTo>
                  <a:pt x="2523949" y="2358928"/>
                </a:lnTo>
                <a:lnTo>
                  <a:pt x="2523949" y="2383208"/>
                </a:lnTo>
                <a:lnTo>
                  <a:pt x="2523949" y="2513815"/>
                </a:lnTo>
                <a:lnTo>
                  <a:pt x="2523949" y="2538095"/>
                </a:lnTo>
                <a:lnTo>
                  <a:pt x="2523949" y="2646616"/>
                </a:lnTo>
                <a:lnTo>
                  <a:pt x="2523949" y="2670896"/>
                </a:lnTo>
                <a:lnTo>
                  <a:pt x="2523949" y="2759029"/>
                </a:lnTo>
                <a:lnTo>
                  <a:pt x="2523949" y="2783310"/>
                </a:lnTo>
                <a:lnTo>
                  <a:pt x="2523949" y="2852754"/>
                </a:lnTo>
                <a:lnTo>
                  <a:pt x="2523949" y="2877035"/>
                </a:lnTo>
                <a:lnTo>
                  <a:pt x="2523949" y="2929490"/>
                </a:lnTo>
                <a:lnTo>
                  <a:pt x="2523949" y="2953771"/>
                </a:lnTo>
                <a:lnTo>
                  <a:pt x="2523949" y="2990936"/>
                </a:lnTo>
                <a:lnTo>
                  <a:pt x="2523949" y="3015216"/>
                </a:lnTo>
                <a:lnTo>
                  <a:pt x="2523949" y="3074750"/>
                </a:lnTo>
                <a:lnTo>
                  <a:pt x="2523949" y="3099031"/>
                </a:lnTo>
                <a:lnTo>
                  <a:pt x="2523949" y="3117790"/>
                </a:lnTo>
                <a:cubicBezTo>
                  <a:pt x="2523949" y="3135912"/>
                  <a:pt x="2523949" y="3135912"/>
                  <a:pt x="2523949" y="3135912"/>
                </a:cubicBezTo>
                <a:lnTo>
                  <a:pt x="2523949" y="3142071"/>
                </a:lnTo>
                <a:lnTo>
                  <a:pt x="2523949" y="3143379"/>
                </a:lnTo>
                <a:lnTo>
                  <a:pt x="2523949" y="3157927"/>
                </a:lnTo>
                <a:lnTo>
                  <a:pt x="2523949" y="3160193"/>
                </a:lnTo>
                <a:lnTo>
                  <a:pt x="2523949" y="3347536"/>
                </a:lnTo>
                <a:lnTo>
                  <a:pt x="2523949" y="3402691"/>
                </a:lnTo>
                <a:lnTo>
                  <a:pt x="2523948" y="3402691"/>
                </a:lnTo>
                <a:lnTo>
                  <a:pt x="2523948" y="3411812"/>
                </a:lnTo>
                <a:cubicBezTo>
                  <a:pt x="2523948" y="3475886"/>
                  <a:pt x="2523948" y="3475886"/>
                  <a:pt x="2523948" y="3475886"/>
                </a:cubicBezTo>
                <a:cubicBezTo>
                  <a:pt x="2523948" y="3558730"/>
                  <a:pt x="2465926" y="3658142"/>
                  <a:pt x="2395471" y="3699565"/>
                </a:cubicBezTo>
                <a:cubicBezTo>
                  <a:pt x="1390451" y="4279472"/>
                  <a:pt x="1390451" y="4279472"/>
                  <a:pt x="1390451" y="4279472"/>
                </a:cubicBezTo>
                <a:cubicBezTo>
                  <a:pt x="1319996" y="4320893"/>
                  <a:pt x="1203952" y="4320893"/>
                  <a:pt x="1133497" y="4279472"/>
                </a:cubicBezTo>
                <a:cubicBezTo>
                  <a:pt x="128477" y="3699565"/>
                  <a:pt x="128477" y="3699565"/>
                  <a:pt x="128477" y="3699565"/>
                </a:cubicBezTo>
                <a:cubicBezTo>
                  <a:pt x="58022" y="3658142"/>
                  <a:pt x="0" y="3558730"/>
                  <a:pt x="0" y="3475886"/>
                </a:cubicBezTo>
                <a:lnTo>
                  <a:pt x="0" y="2884161"/>
                </a:lnTo>
                <a:lnTo>
                  <a:pt x="1" y="2884161"/>
                </a:lnTo>
                <a:lnTo>
                  <a:pt x="1" y="2000379"/>
                </a:lnTo>
                <a:lnTo>
                  <a:pt x="1" y="1992912"/>
                </a:lnTo>
                <a:lnTo>
                  <a:pt x="1" y="1976098"/>
                </a:lnTo>
                <a:lnTo>
                  <a:pt x="1" y="833098"/>
                </a:lnTo>
                <a:cubicBezTo>
                  <a:pt x="1" y="752325"/>
                  <a:pt x="58023" y="650842"/>
                  <a:pt x="128478" y="609420"/>
                </a:cubicBezTo>
                <a:cubicBezTo>
                  <a:pt x="1133498" y="29513"/>
                  <a:pt x="1133498" y="29513"/>
                  <a:pt x="1133498" y="29513"/>
                </a:cubicBezTo>
                <a:cubicBezTo>
                  <a:pt x="1168726" y="9837"/>
                  <a:pt x="1215350" y="0"/>
                  <a:pt x="1261975" y="0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4" name="TextBox 20"/>
          <p:cNvSpPr txBox="1"/>
          <p:nvPr/>
        </p:nvSpPr>
        <p:spPr>
          <a:xfrm>
            <a:off x="6347087" y="2833132"/>
            <a:ext cx="54181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spc="400" dirty="0" smtClean="0">
                <a:solidFill>
                  <a:srgbClr val="74891A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03</a:t>
            </a:r>
            <a:endParaRPr lang="zh-CN" altLang="en-US" sz="4000" spc="400" dirty="0">
              <a:solidFill>
                <a:srgbClr val="74891A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2835275" y="2601595"/>
            <a:ext cx="2261870" cy="3348355"/>
          </a:xfrm>
          <a:custGeom>
            <a:avLst/>
            <a:gdLst>
              <a:gd name="connsiteX0" fmla="*/ 113408 w 2523949"/>
              <a:gd name="connsiteY0" fmla="*/ 1709102 h 4310537"/>
              <a:gd name="connsiteX1" fmla="*/ 113408 w 2523949"/>
              <a:gd name="connsiteY1" fmla="*/ 1934122 h 4310537"/>
              <a:gd name="connsiteX2" fmla="*/ 113408 w 2523949"/>
              <a:gd name="connsiteY2" fmla="*/ 1949425 h 4310537"/>
              <a:gd name="connsiteX3" fmla="*/ 113408 w 2523949"/>
              <a:gd name="connsiteY3" fmla="*/ 1956221 h 4310537"/>
              <a:gd name="connsiteX4" fmla="*/ 113408 w 2523949"/>
              <a:gd name="connsiteY4" fmla="*/ 2124622 h 4310537"/>
              <a:gd name="connsiteX5" fmla="*/ 113408 w 2523949"/>
              <a:gd name="connsiteY5" fmla="*/ 2139925 h 4310537"/>
              <a:gd name="connsiteX6" fmla="*/ 113408 w 2523949"/>
              <a:gd name="connsiteY6" fmla="*/ 2146721 h 4310537"/>
              <a:gd name="connsiteX7" fmla="*/ 113408 w 2523949"/>
              <a:gd name="connsiteY7" fmla="*/ 2989710 h 4310537"/>
              <a:gd name="connsiteX8" fmla="*/ 113408 w 2523949"/>
              <a:gd name="connsiteY8" fmla="*/ 2996506 h 4310537"/>
              <a:gd name="connsiteX9" fmla="*/ 113408 w 2523949"/>
              <a:gd name="connsiteY9" fmla="*/ 3011809 h 4310537"/>
              <a:gd name="connsiteX10" fmla="*/ 113408 w 2523949"/>
              <a:gd name="connsiteY10" fmla="*/ 3180210 h 4310537"/>
              <a:gd name="connsiteX11" fmla="*/ 113408 w 2523949"/>
              <a:gd name="connsiteY11" fmla="*/ 3187006 h 4310537"/>
              <a:gd name="connsiteX12" fmla="*/ 113408 w 2523949"/>
              <a:gd name="connsiteY12" fmla="*/ 3202309 h 4310537"/>
              <a:gd name="connsiteX13" fmla="*/ 113408 w 2523949"/>
              <a:gd name="connsiteY13" fmla="*/ 3402691 h 4310537"/>
              <a:gd name="connsiteX14" fmla="*/ 113407 w 2523949"/>
              <a:gd name="connsiteY14" fmla="*/ 3402691 h 4310537"/>
              <a:gd name="connsiteX15" fmla="*/ 113407 w 2523949"/>
              <a:gd name="connsiteY15" fmla="*/ 3415286 h 4310537"/>
              <a:gd name="connsiteX16" fmla="*/ 230338 w 2523949"/>
              <a:gd name="connsiteY16" fmla="*/ 3618864 h 4310537"/>
              <a:gd name="connsiteX17" fmla="*/ 1145042 w 2523949"/>
              <a:gd name="connsiteY17" fmla="*/ 4146658 h 4310537"/>
              <a:gd name="connsiteX18" fmla="*/ 1378905 w 2523949"/>
              <a:gd name="connsiteY18" fmla="*/ 4146658 h 4310537"/>
              <a:gd name="connsiteX19" fmla="*/ 2293609 w 2523949"/>
              <a:gd name="connsiteY19" fmla="*/ 3618864 h 4310537"/>
              <a:gd name="connsiteX20" fmla="*/ 2410541 w 2523949"/>
              <a:gd name="connsiteY20" fmla="*/ 3415286 h 4310537"/>
              <a:gd name="connsiteX21" fmla="*/ 2410541 w 2523949"/>
              <a:gd name="connsiteY21" fmla="*/ 3306564 h 4310537"/>
              <a:gd name="connsiteX22" fmla="*/ 2410541 w 2523949"/>
              <a:gd name="connsiteY22" fmla="*/ 3224786 h 4310537"/>
              <a:gd name="connsiteX23" fmla="*/ 2410541 w 2523949"/>
              <a:gd name="connsiteY23" fmla="*/ 3223087 h 4310537"/>
              <a:gd name="connsiteX24" fmla="*/ 2410541 w 2523949"/>
              <a:gd name="connsiteY24" fmla="*/ 3211196 h 4310537"/>
              <a:gd name="connsiteX25" fmla="*/ 2410541 w 2523949"/>
              <a:gd name="connsiteY25" fmla="*/ 3202938 h 4310537"/>
              <a:gd name="connsiteX26" fmla="*/ 2410541 w 2523949"/>
              <a:gd name="connsiteY26" fmla="*/ 3178919 h 4310537"/>
              <a:gd name="connsiteX27" fmla="*/ 2410541 w 2523949"/>
              <a:gd name="connsiteY27" fmla="*/ 3116064 h 4310537"/>
              <a:gd name="connsiteX28" fmla="*/ 2410541 w 2523949"/>
              <a:gd name="connsiteY28" fmla="*/ 3048349 h 4310537"/>
              <a:gd name="connsiteX29" fmla="*/ 2410541 w 2523949"/>
              <a:gd name="connsiteY29" fmla="*/ 3012438 h 4310537"/>
              <a:gd name="connsiteX30" fmla="*/ 2410541 w 2523949"/>
              <a:gd name="connsiteY30" fmla="*/ 2948758 h 4310537"/>
              <a:gd name="connsiteX31" fmla="*/ 2410541 w 2523949"/>
              <a:gd name="connsiteY31" fmla="*/ 2884161 h 4310537"/>
              <a:gd name="connsiteX32" fmla="*/ 2410542 w 2523949"/>
              <a:gd name="connsiteY32" fmla="*/ 2884161 h 4310537"/>
              <a:gd name="connsiteX33" fmla="*/ 2410542 w 2523949"/>
              <a:gd name="connsiteY33" fmla="*/ 2879860 h 4310537"/>
              <a:gd name="connsiteX34" fmla="*/ 2410542 w 2523949"/>
              <a:gd name="connsiteY34" fmla="*/ 2859294 h 4310537"/>
              <a:gd name="connsiteX35" fmla="*/ 2410542 w 2523949"/>
              <a:gd name="connsiteY35" fmla="*/ 2857762 h 4310537"/>
              <a:gd name="connsiteX36" fmla="*/ 2410542 w 2523949"/>
              <a:gd name="connsiteY36" fmla="*/ 2837195 h 4310537"/>
              <a:gd name="connsiteX37" fmla="*/ 2410542 w 2523949"/>
              <a:gd name="connsiteY37" fmla="*/ 2823937 h 4310537"/>
              <a:gd name="connsiteX38" fmla="*/ 2410542 w 2523949"/>
              <a:gd name="connsiteY38" fmla="*/ 2801838 h 4310537"/>
              <a:gd name="connsiteX39" fmla="*/ 2410542 w 2523949"/>
              <a:gd name="connsiteY39" fmla="*/ 2756982 h 4310537"/>
              <a:gd name="connsiteX40" fmla="*/ 2410542 w 2523949"/>
              <a:gd name="connsiteY40" fmla="*/ 2754097 h 4310537"/>
              <a:gd name="connsiteX41" fmla="*/ 2410542 w 2523949"/>
              <a:gd name="connsiteY41" fmla="*/ 2734884 h 4310537"/>
              <a:gd name="connsiteX42" fmla="*/ 2410542 w 2523949"/>
              <a:gd name="connsiteY42" fmla="*/ 2731998 h 4310537"/>
              <a:gd name="connsiteX43" fmla="*/ 2410542 w 2523949"/>
              <a:gd name="connsiteY43" fmla="*/ 2668794 h 4310537"/>
              <a:gd name="connsiteX44" fmla="*/ 2410542 w 2523949"/>
              <a:gd name="connsiteY44" fmla="*/ 2646695 h 4310537"/>
              <a:gd name="connsiteX45" fmla="*/ 2410542 w 2523949"/>
              <a:gd name="connsiteY45" fmla="*/ 2636115 h 4310537"/>
              <a:gd name="connsiteX46" fmla="*/ 2410542 w 2523949"/>
              <a:gd name="connsiteY46" fmla="*/ 2614017 h 4310537"/>
              <a:gd name="connsiteX47" fmla="*/ 2410542 w 2523949"/>
              <a:gd name="connsiteY47" fmla="*/ 2566482 h 4310537"/>
              <a:gd name="connsiteX48" fmla="*/ 2410542 w 2523949"/>
              <a:gd name="connsiteY48" fmla="*/ 2544384 h 4310537"/>
              <a:gd name="connsiteX49" fmla="*/ 2410542 w 2523949"/>
              <a:gd name="connsiteY49" fmla="*/ 2495147 h 4310537"/>
              <a:gd name="connsiteX50" fmla="*/ 2410542 w 2523949"/>
              <a:gd name="connsiteY50" fmla="*/ 2473049 h 4310537"/>
              <a:gd name="connsiteX51" fmla="*/ 2410542 w 2523949"/>
              <a:gd name="connsiteY51" fmla="*/ 2445615 h 4310537"/>
              <a:gd name="connsiteX52" fmla="*/ 2410542 w 2523949"/>
              <a:gd name="connsiteY52" fmla="*/ 2423517 h 4310537"/>
              <a:gd name="connsiteX53" fmla="*/ 2410542 w 2523949"/>
              <a:gd name="connsiteY53" fmla="*/ 2332532 h 4310537"/>
              <a:gd name="connsiteX54" fmla="*/ 2410542 w 2523949"/>
              <a:gd name="connsiteY54" fmla="*/ 2310433 h 4310537"/>
              <a:gd name="connsiteX55" fmla="*/ 2410542 w 2523949"/>
              <a:gd name="connsiteY55" fmla="*/ 2304647 h 4310537"/>
              <a:gd name="connsiteX56" fmla="*/ 2410542 w 2523949"/>
              <a:gd name="connsiteY56" fmla="*/ 2282549 h 4310537"/>
              <a:gd name="connsiteX57" fmla="*/ 2410542 w 2523949"/>
              <a:gd name="connsiteY57" fmla="*/ 2146721 h 4310537"/>
              <a:gd name="connsiteX58" fmla="*/ 2410542 w 2523949"/>
              <a:gd name="connsiteY58" fmla="*/ 2142032 h 4310537"/>
              <a:gd name="connsiteX59" fmla="*/ 2410542 w 2523949"/>
              <a:gd name="connsiteY59" fmla="*/ 2139925 h 4310537"/>
              <a:gd name="connsiteX60" fmla="*/ 2410542 w 2523949"/>
              <a:gd name="connsiteY60" fmla="*/ 2137864 h 4310537"/>
              <a:gd name="connsiteX61" fmla="*/ 2410542 w 2523949"/>
              <a:gd name="connsiteY61" fmla="*/ 2124622 h 4310537"/>
              <a:gd name="connsiteX62" fmla="*/ 2410542 w 2523949"/>
              <a:gd name="connsiteY62" fmla="*/ 2123432 h 4310537"/>
              <a:gd name="connsiteX63" fmla="*/ 2410542 w 2523949"/>
              <a:gd name="connsiteY63" fmla="*/ 2119933 h 4310537"/>
              <a:gd name="connsiteX64" fmla="*/ 2410542 w 2523949"/>
              <a:gd name="connsiteY64" fmla="*/ 2097049 h 4310537"/>
              <a:gd name="connsiteX65" fmla="*/ 2410542 w 2523949"/>
              <a:gd name="connsiteY65" fmla="*/ 1981658 h 4310537"/>
              <a:gd name="connsiteX66" fmla="*/ 2410542 w 2523949"/>
              <a:gd name="connsiteY66" fmla="*/ 1956221 h 4310537"/>
              <a:gd name="connsiteX67" fmla="*/ 2410542 w 2523949"/>
              <a:gd name="connsiteY67" fmla="*/ 1949425 h 4310537"/>
              <a:gd name="connsiteX68" fmla="*/ 2410542 w 2523949"/>
              <a:gd name="connsiteY68" fmla="*/ 1947364 h 4310537"/>
              <a:gd name="connsiteX69" fmla="*/ 2410542 w 2523949"/>
              <a:gd name="connsiteY69" fmla="*/ 1934122 h 4310537"/>
              <a:gd name="connsiteX70" fmla="*/ 2410542 w 2523949"/>
              <a:gd name="connsiteY70" fmla="*/ 1932932 h 4310537"/>
              <a:gd name="connsiteX71" fmla="*/ 2410542 w 2523949"/>
              <a:gd name="connsiteY71" fmla="*/ 1906549 h 4310537"/>
              <a:gd name="connsiteX72" fmla="*/ 2410542 w 2523949"/>
              <a:gd name="connsiteY72" fmla="*/ 1882214 h 4310537"/>
              <a:gd name="connsiteX73" fmla="*/ 2410542 w 2523949"/>
              <a:gd name="connsiteY73" fmla="*/ 1861030 h 4310537"/>
              <a:gd name="connsiteX74" fmla="*/ 2410542 w 2523949"/>
              <a:gd name="connsiteY74" fmla="*/ 1791158 h 4310537"/>
              <a:gd name="connsiteX75" fmla="*/ 2410542 w 2523949"/>
              <a:gd name="connsiteY75" fmla="*/ 1747978 h 4310537"/>
              <a:gd name="connsiteX76" fmla="*/ 2410542 w 2523949"/>
              <a:gd name="connsiteY76" fmla="*/ 1709102 h 4310537"/>
              <a:gd name="connsiteX77" fmla="*/ 1261975 w 2523949"/>
              <a:gd name="connsiteY77" fmla="*/ 135606 h 4310537"/>
              <a:gd name="connsiteX78" fmla="*/ 1145043 w 2523949"/>
              <a:gd name="connsiteY78" fmla="*/ 162467 h 4310537"/>
              <a:gd name="connsiteX79" fmla="*/ 230339 w 2523949"/>
              <a:gd name="connsiteY79" fmla="*/ 690261 h 4310537"/>
              <a:gd name="connsiteX80" fmla="*/ 113408 w 2523949"/>
              <a:gd name="connsiteY80" fmla="*/ 893838 h 4310537"/>
              <a:gd name="connsiteX81" fmla="*/ 113408 w 2523949"/>
              <a:gd name="connsiteY81" fmla="*/ 1082390 h 4310537"/>
              <a:gd name="connsiteX82" fmla="*/ 2410542 w 2523949"/>
              <a:gd name="connsiteY82" fmla="*/ 1082390 h 4310537"/>
              <a:gd name="connsiteX83" fmla="*/ 2410542 w 2523949"/>
              <a:gd name="connsiteY83" fmla="*/ 893838 h 4310537"/>
              <a:gd name="connsiteX84" fmla="*/ 2293610 w 2523949"/>
              <a:gd name="connsiteY84" fmla="*/ 690261 h 4310537"/>
              <a:gd name="connsiteX85" fmla="*/ 1378906 w 2523949"/>
              <a:gd name="connsiteY85" fmla="*/ 162467 h 4310537"/>
              <a:gd name="connsiteX86" fmla="*/ 1261975 w 2523949"/>
              <a:gd name="connsiteY86" fmla="*/ 135606 h 4310537"/>
              <a:gd name="connsiteX87" fmla="*/ 1261975 w 2523949"/>
              <a:gd name="connsiteY87" fmla="*/ 0 h 4310537"/>
              <a:gd name="connsiteX88" fmla="*/ 1390452 w 2523949"/>
              <a:gd name="connsiteY88" fmla="*/ 29513 h 4310537"/>
              <a:gd name="connsiteX89" fmla="*/ 2395472 w 2523949"/>
              <a:gd name="connsiteY89" fmla="*/ 609420 h 4310537"/>
              <a:gd name="connsiteX90" fmla="*/ 2523949 w 2523949"/>
              <a:gd name="connsiteY90" fmla="*/ 833098 h 4310537"/>
              <a:gd name="connsiteX91" fmla="*/ 2523949 w 2523949"/>
              <a:gd name="connsiteY91" fmla="*/ 1974790 h 4310537"/>
              <a:gd name="connsiteX92" fmla="*/ 2523949 w 2523949"/>
              <a:gd name="connsiteY92" fmla="*/ 1976098 h 4310537"/>
              <a:gd name="connsiteX93" fmla="*/ 2523949 w 2523949"/>
              <a:gd name="connsiteY93" fmla="*/ 1990647 h 4310537"/>
              <a:gd name="connsiteX94" fmla="*/ 2523949 w 2523949"/>
              <a:gd name="connsiteY94" fmla="*/ 1992912 h 4310537"/>
              <a:gd name="connsiteX95" fmla="*/ 2523949 w 2523949"/>
              <a:gd name="connsiteY95" fmla="*/ 2000379 h 4310537"/>
              <a:gd name="connsiteX96" fmla="*/ 2523949 w 2523949"/>
              <a:gd name="connsiteY96" fmla="*/ 2180255 h 4310537"/>
              <a:gd name="connsiteX97" fmla="*/ 2523949 w 2523949"/>
              <a:gd name="connsiteY97" fmla="*/ 2204536 h 4310537"/>
              <a:gd name="connsiteX98" fmla="*/ 2523949 w 2523949"/>
              <a:gd name="connsiteY98" fmla="*/ 2358928 h 4310537"/>
              <a:gd name="connsiteX99" fmla="*/ 2523949 w 2523949"/>
              <a:gd name="connsiteY99" fmla="*/ 2383208 h 4310537"/>
              <a:gd name="connsiteX100" fmla="*/ 2523949 w 2523949"/>
              <a:gd name="connsiteY100" fmla="*/ 2513815 h 4310537"/>
              <a:gd name="connsiteX101" fmla="*/ 2523949 w 2523949"/>
              <a:gd name="connsiteY101" fmla="*/ 2538095 h 4310537"/>
              <a:gd name="connsiteX102" fmla="*/ 2523949 w 2523949"/>
              <a:gd name="connsiteY102" fmla="*/ 2646616 h 4310537"/>
              <a:gd name="connsiteX103" fmla="*/ 2523949 w 2523949"/>
              <a:gd name="connsiteY103" fmla="*/ 2670896 h 4310537"/>
              <a:gd name="connsiteX104" fmla="*/ 2523949 w 2523949"/>
              <a:gd name="connsiteY104" fmla="*/ 2759029 h 4310537"/>
              <a:gd name="connsiteX105" fmla="*/ 2523949 w 2523949"/>
              <a:gd name="connsiteY105" fmla="*/ 2783310 h 4310537"/>
              <a:gd name="connsiteX106" fmla="*/ 2523949 w 2523949"/>
              <a:gd name="connsiteY106" fmla="*/ 2852754 h 4310537"/>
              <a:gd name="connsiteX107" fmla="*/ 2523949 w 2523949"/>
              <a:gd name="connsiteY107" fmla="*/ 2877035 h 4310537"/>
              <a:gd name="connsiteX108" fmla="*/ 2523949 w 2523949"/>
              <a:gd name="connsiteY108" fmla="*/ 2929490 h 4310537"/>
              <a:gd name="connsiteX109" fmla="*/ 2523949 w 2523949"/>
              <a:gd name="connsiteY109" fmla="*/ 2953771 h 4310537"/>
              <a:gd name="connsiteX110" fmla="*/ 2523949 w 2523949"/>
              <a:gd name="connsiteY110" fmla="*/ 2990936 h 4310537"/>
              <a:gd name="connsiteX111" fmla="*/ 2523949 w 2523949"/>
              <a:gd name="connsiteY111" fmla="*/ 3015216 h 4310537"/>
              <a:gd name="connsiteX112" fmla="*/ 2523949 w 2523949"/>
              <a:gd name="connsiteY112" fmla="*/ 3074750 h 4310537"/>
              <a:gd name="connsiteX113" fmla="*/ 2523949 w 2523949"/>
              <a:gd name="connsiteY113" fmla="*/ 3099031 h 4310537"/>
              <a:gd name="connsiteX114" fmla="*/ 2523949 w 2523949"/>
              <a:gd name="connsiteY114" fmla="*/ 3117790 h 4310537"/>
              <a:gd name="connsiteX115" fmla="*/ 2523949 w 2523949"/>
              <a:gd name="connsiteY115" fmla="*/ 3135912 h 4310537"/>
              <a:gd name="connsiteX116" fmla="*/ 2523949 w 2523949"/>
              <a:gd name="connsiteY116" fmla="*/ 3142071 h 4310537"/>
              <a:gd name="connsiteX117" fmla="*/ 2523949 w 2523949"/>
              <a:gd name="connsiteY117" fmla="*/ 3143379 h 4310537"/>
              <a:gd name="connsiteX118" fmla="*/ 2523949 w 2523949"/>
              <a:gd name="connsiteY118" fmla="*/ 3157927 h 4310537"/>
              <a:gd name="connsiteX119" fmla="*/ 2523949 w 2523949"/>
              <a:gd name="connsiteY119" fmla="*/ 3160193 h 4310537"/>
              <a:gd name="connsiteX120" fmla="*/ 2523949 w 2523949"/>
              <a:gd name="connsiteY120" fmla="*/ 3347536 h 4310537"/>
              <a:gd name="connsiteX121" fmla="*/ 2523949 w 2523949"/>
              <a:gd name="connsiteY121" fmla="*/ 3402691 h 4310537"/>
              <a:gd name="connsiteX122" fmla="*/ 2523948 w 2523949"/>
              <a:gd name="connsiteY122" fmla="*/ 3402691 h 4310537"/>
              <a:gd name="connsiteX123" fmla="*/ 2523948 w 2523949"/>
              <a:gd name="connsiteY123" fmla="*/ 3411812 h 4310537"/>
              <a:gd name="connsiteX124" fmla="*/ 2523948 w 2523949"/>
              <a:gd name="connsiteY124" fmla="*/ 3475886 h 4310537"/>
              <a:gd name="connsiteX125" fmla="*/ 2395471 w 2523949"/>
              <a:gd name="connsiteY125" fmla="*/ 3699565 h 4310537"/>
              <a:gd name="connsiteX126" fmla="*/ 1390451 w 2523949"/>
              <a:gd name="connsiteY126" fmla="*/ 4279472 h 4310537"/>
              <a:gd name="connsiteX127" fmla="*/ 1133497 w 2523949"/>
              <a:gd name="connsiteY127" fmla="*/ 4279472 h 4310537"/>
              <a:gd name="connsiteX128" fmla="*/ 128477 w 2523949"/>
              <a:gd name="connsiteY128" fmla="*/ 3699565 h 4310537"/>
              <a:gd name="connsiteX129" fmla="*/ 0 w 2523949"/>
              <a:gd name="connsiteY129" fmla="*/ 3475886 h 4310537"/>
              <a:gd name="connsiteX130" fmla="*/ 0 w 2523949"/>
              <a:gd name="connsiteY130" fmla="*/ 2884161 h 4310537"/>
              <a:gd name="connsiteX131" fmla="*/ 1 w 2523949"/>
              <a:gd name="connsiteY131" fmla="*/ 2884161 h 4310537"/>
              <a:gd name="connsiteX132" fmla="*/ 1 w 2523949"/>
              <a:gd name="connsiteY132" fmla="*/ 2000379 h 4310537"/>
              <a:gd name="connsiteX133" fmla="*/ 1 w 2523949"/>
              <a:gd name="connsiteY133" fmla="*/ 1992912 h 4310537"/>
              <a:gd name="connsiteX134" fmla="*/ 1 w 2523949"/>
              <a:gd name="connsiteY134" fmla="*/ 1976098 h 4310537"/>
              <a:gd name="connsiteX135" fmla="*/ 1 w 2523949"/>
              <a:gd name="connsiteY135" fmla="*/ 833098 h 4310537"/>
              <a:gd name="connsiteX136" fmla="*/ 128478 w 2523949"/>
              <a:gd name="connsiteY136" fmla="*/ 609420 h 4310537"/>
              <a:gd name="connsiteX137" fmla="*/ 1133498 w 2523949"/>
              <a:gd name="connsiteY137" fmla="*/ 29513 h 4310537"/>
              <a:gd name="connsiteX138" fmla="*/ 1261975 w 2523949"/>
              <a:gd name="connsiteY138" fmla="*/ 0 h 4310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2523949" h="4310537">
                <a:moveTo>
                  <a:pt x="113408" y="1709102"/>
                </a:moveTo>
                <a:lnTo>
                  <a:pt x="113408" y="1934122"/>
                </a:lnTo>
                <a:lnTo>
                  <a:pt x="113408" y="1949425"/>
                </a:lnTo>
                <a:lnTo>
                  <a:pt x="113408" y="1956221"/>
                </a:lnTo>
                <a:lnTo>
                  <a:pt x="113408" y="2124622"/>
                </a:lnTo>
                <a:lnTo>
                  <a:pt x="113408" y="2139925"/>
                </a:lnTo>
                <a:lnTo>
                  <a:pt x="113408" y="2146721"/>
                </a:lnTo>
                <a:lnTo>
                  <a:pt x="113408" y="2989710"/>
                </a:lnTo>
                <a:lnTo>
                  <a:pt x="113408" y="2996506"/>
                </a:lnTo>
                <a:lnTo>
                  <a:pt x="113408" y="3011809"/>
                </a:lnTo>
                <a:lnTo>
                  <a:pt x="113408" y="3180210"/>
                </a:lnTo>
                <a:lnTo>
                  <a:pt x="113408" y="3187006"/>
                </a:lnTo>
                <a:lnTo>
                  <a:pt x="113408" y="3202309"/>
                </a:lnTo>
                <a:lnTo>
                  <a:pt x="113408" y="3402691"/>
                </a:lnTo>
                <a:lnTo>
                  <a:pt x="113407" y="3402691"/>
                </a:lnTo>
                <a:lnTo>
                  <a:pt x="113407" y="3415286"/>
                </a:lnTo>
                <a:cubicBezTo>
                  <a:pt x="113407" y="3490685"/>
                  <a:pt x="166215" y="3581164"/>
                  <a:pt x="230338" y="3618864"/>
                </a:cubicBezTo>
                <a:cubicBezTo>
                  <a:pt x="230338" y="3618864"/>
                  <a:pt x="230338" y="3618864"/>
                  <a:pt x="1145042" y="4146658"/>
                </a:cubicBezTo>
                <a:cubicBezTo>
                  <a:pt x="1209166" y="4184357"/>
                  <a:pt x="1314782" y="4184357"/>
                  <a:pt x="1378905" y="4146658"/>
                </a:cubicBezTo>
                <a:cubicBezTo>
                  <a:pt x="1378905" y="4146658"/>
                  <a:pt x="1378905" y="4146658"/>
                  <a:pt x="2293609" y="3618864"/>
                </a:cubicBezTo>
                <a:cubicBezTo>
                  <a:pt x="2357733" y="3581164"/>
                  <a:pt x="2410541" y="3490685"/>
                  <a:pt x="2410541" y="3415286"/>
                </a:cubicBezTo>
                <a:cubicBezTo>
                  <a:pt x="2410541" y="3415286"/>
                  <a:pt x="2410541" y="3415286"/>
                  <a:pt x="2410541" y="3306564"/>
                </a:cubicBezTo>
                <a:lnTo>
                  <a:pt x="2410541" y="3224786"/>
                </a:lnTo>
                <a:lnTo>
                  <a:pt x="2410541" y="3223087"/>
                </a:lnTo>
                <a:lnTo>
                  <a:pt x="2410541" y="3211196"/>
                </a:lnTo>
                <a:lnTo>
                  <a:pt x="2410541" y="3202938"/>
                </a:lnTo>
                <a:lnTo>
                  <a:pt x="2410541" y="3178919"/>
                </a:lnTo>
                <a:lnTo>
                  <a:pt x="2410541" y="3116064"/>
                </a:lnTo>
                <a:lnTo>
                  <a:pt x="2410541" y="3048349"/>
                </a:lnTo>
                <a:lnTo>
                  <a:pt x="2410541" y="3012438"/>
                </a:lnTo>
                <a:lnTo>
                  <a:pt x="2410541" y="2948758"/>
                </a:lnTo>
                <a:lnTo>
                  <a:pt x="2410541" y="2884161"/>
                </a:lnTo>
                <a:lnTo>
                  <a:pt x="2410542" y="2884161"/>
                </a:lnTo>
                <a:lnTo>
                  <a:pt x="2410542" y="2879860"/>
                </a:lnTo>
                <a:lnTo>
                  <a:pt x="2410542" y="2859294"/>
                </a:lnTo>
                <a:lnTo>
                  <a:pt x="2410542" y="2857762"/>
                </a:lnTo>
                <a:lnTo>
                  <a:pt x="2410542" y="2837195"/>
                </a:lnTo>
                <a:lnTo>
                  <a:pt x="2410542" y="2823937"/>
                </a:lnTo>
                <a:lnTo>
                  <a:pt x="2410542" y="2801838"/>
                </a:lnTo>
                <a:lnTo>
                  <a:pt x="2410542" y="2756982"/>
                </a:lnTo>
                <a:lnTo>
                  <a:pt x="2410542" y="2754097"/>
                </a:lnTo>
                <a:lnTo>
                  <a:pt x="2410542" y="2734884"/>
                </a:lnTo>
                <a:lnTo>
                  <a:pt x="2410542" y="2731998"/>
                </a:lnTo>
                <a:lnTo>
                  <a:pt x="2410542" y="2668794"/>
                </a:lnTo>
                <a:lnTo>
                  <a:pt x="2410542" y="2646695"/>
                </a:lnTo>
                <a:lnTo>
                  <a:pt x="2410542" y="2636115"/>
                </a:lnTo>
                <a:lnTo>
                  <a:pt x="2410542" y="2614017"/>
                </a:lnTo>
                <a:lnTo>
                  <a:pt x="2410542" y="2566482"/>
                </a:lnTo>
                <a:lnTo>
                  <a:pt x="2410542" y="2544384"/>
                </a:lnTo>
                <a:lnTo>
                  <a:pt x="2410542" y="2495147"/>
                </a:lnTo>
                <a:lnTo>
                  <a:pt x="2410542" y="2473049"/>
                </a:lnTo>
                <a:lnTo>
                  <a:pt x="2410542" y="2445615"/>
                </a:lnTo>
                <a:lnTo>
                  <a:pt x="2410542" y="2423517"/>
                </a:lnTo>
                <a:lnTo>
                  <a:pt x="2410542" y="2332532"/>
                </a:lnTo>
                <a:lnTo>
                  <a:pt x="2410542" y="2310433"/>
                </a:lnTo>
                <a:lnTo>
                  <a:pt x="2410542" y="2304647"/>
                </a:lnTo>
                <a:lnTo>
                  <a:pt x="2410542" y="2282549"/>
                </a:lnTo>
                <a:lnTo>
                  <a:pt x="2410542" y="2146721"/>
                </a:lnTo>
                <a:lnTo>
                  <a:pt x="2410542" y="2142032"/>
                </a:lnTo>
                <a:lnTo>
                  <a:pt x="2410542" y="2139925"/>
                </a:lnTo>
                <a:lnTo>
                  <a:pt x="2410542" y="2137864"/>
                </a:lnTo>
                <a:lnTo>
                  <a:pt x="2410542" y="2124622"/>
                </a:lnTo>
                <a:lnTo>
                  <a:pt x="2410542" y="2123432"/>
                </a:lnTo>
                <a:lnTo>
                  <a:pt x="2410542" y="2119933"/>
                </a:lnTo>
                <a:lnTo>
                  <a:pt x="2410542" y="2097049"/>
                </a:lnTo>
                <a:cubicBezTo>
                  <a:pt x="2410542" y="2073661"/>
                  <a:pt x="2410542" y="2037517"/>
                  <a:pt x="2410542" y="1981658"/>
                </a:cubicBezTo>
                <a:lnTo>
                  <a:pt x="2410542" y="1956221"/>
                </a:lnTo>
                <a:lnTo>
                  <a:pt x="2410542" y="1949425"/>
                </a:lnTo>
                <a:lnTo>
                  <a:pt x="2410542" y="1947364"/>
                </a:lnTo>
                <a:lnTo>
                  <a:pt x="2410542" y="1934122"/>
                </a:lnTo>
                <a:lnTo>
                  <a:pt x="2410542" y="1932932"/>
                </a:lnTo>
                <a:lnTo>
                  <a:pt x="2410542" y="1906549"/>
                </a:lnTo>
                <a:lnTo>
                  <a:pt x="2410542" y="1882214"/>
                </a:lnTo>
                <a:lnTo>
                  <a:pt x="2410542" y="1861030"/>
                </a:lnTo>
                <a:lnTo>
                  <a:pt x="2410542" y="1791158"/>
                </a:lnTo>
                <a:lnTo>
                  <a:pt x="2410542" y="1747978"/>
                </a:lnTo>
                <a:lnTo>
                  <a:pt x="2410542" y="1709102"/>
                </a:lnTo>
                <a:close/>
                <a:moveTo>
                  <a:pt x="1261975" y="135606"/>
                </a:moveTo>
                <a:cubicBezTo>
                  <a:pt x="1219540" y="135606"/>
                  <a:pt x="1177106" y="144559"/>
                  <a:pt x="1145043" y="162467"/>
                </a:cubicBezTo>
                <a:cubicBezTo>
                  <a:pt x="1145043" y="162467"/>
                  <a:pt x="1145043" y="162467"/>
                  <a:pt x="230339" y="690261"/>
                </a:cubicBezTo>
                <a:cubicBezTo>
                  <a:pt x="166216" y="727960"/>
                  <a:pt x="113408" y="820324"/>
                  <a:pt x="113408" y="893838"/>
                </a:cubicBezTo>
                <a:lnTo>
                  <a:pt x="113408" y="1082390"/>
                </a:lnTo>
                <a:lnTo>
                  <a:pt x="2410542" y="1082390"/>
                </a:lnTo>
                <a:lnTo>
                  <a:pt x="2410542" y="893838"/>
                </a:lnTo>
                <a:cubicBezTo>
                  <a:pt x="2410542" y="820324"/>
                  <a:pt x="2357734" y="727960"/>
                  <a:pt x="2293610" y="690261"/>
                </a:cubicBezTo>
                <a:cubicBezTo>
                  <a:pt x="2293610" y="690261"/>
                  <a:pt x="2293610" y="690261"/>
                  <a:pt x="1378906" y="162467"/>
                </a:cubicBezTo>
                <a:cubicBezTo>
                  <a:pt x="1346844" y="144559"/>
                  <a:pt x="1304410" y="135606"/>
                  <a:pt x="1261975" y="135606"/>
                </a:cubicBezTo>
                <a:close/>
                <a:moveTo>
                  <a:pt x="1261975" y="0"/>
                </a:moveTo>
                <a:cubicBezTo>
                  <a:pt x="1308600" y="0"/>
                  <a:pt x="1355224" y="9837"/>
                  <a:pt x="1390452" y="29513"/>
                </a:cubicBezTo>
                <a:cubicBezTo>
                  <a:pt x="2395472" y="609420"/>
                  <a:pt x="2395472" y="609420"/>
                  <a:pt x="2395472" y="609420"/>
                </a:cubicBezTo>
                <a:cubicBezTo>
                  <a:pt x="2465927" y="650842"/>
                  <a:pt x="2523949" y="752325"/>
                  <a:pt x="2523949" y="833098"/>
                </a:cubicBezTo>
                <a:cubicBezTo>
                  <a:pt x="2523949" y="1702959"/>
                  <a:pt x="2523949" y="1920424"/>
                  <a:pt x="2523949" y="1974790"/>
                </a:cubicBezTo>
                <a:lnTo>
                  <a:pt x="2523949" y="1976098"/>
                </a:lnTo>
                <a:lnTo>
                  <a:pt x="2523949" y="1990647"/>
                </a:lnTo>
                <a:lnTo>
                  <a:pt x="2523949" y="1992912"/>
                </a:lnTo>
                <a:lnTo>
                  <a:pt x="2523949" y="2000379"/>
                </a:lnTo>
                <a:lnTo>
                  <a:pt x="2523949" y="2180255"/>
                </a:lnTo>
                <a:lnTo>
                  <a:pt x="2523949" y="2204536"/>
                </a:lnTo>
                <a:lnTo>
                  <a:pt x="2523949" y="2358928"/>
                </a:lnTo>
                <a:lnTo>
                  <a:pt x="2523949" y="2383208"/>
                </a:lnTo>
                <a:lnTo>
                  <a:pt x="2523949" y="2513815"/>
                </a:lnTo>
                <a:lnTo>
                  <a:pt x="2523949" y="2538095"/>
                </a:lnTo>
                <a:lnTo>
                  <a:pt x="2523949" y="2646616"/>
                </a:lnTo>
                <a:lnTo>
                  <a:pt x="2523949" y="2670896"/>
                </a:lnTo>
                <a:lnTo>
                  <a:pt x="2523949" y="2759029"/>
                </a:lnTo>
                <a:lnTo>
                  <a:pt x="2523949" y="2783310"/>
                </a:lnTo>
                <a:lnTo>
                  <a:pt x="2523949" y="2852754"/>
                </a:lnTo>
                <a:lnTo>
                  <a:pt x="2523949" y="2877035"/>
                </a:lnTo>
                <a:lnTo>
                  <a:pt x="2523949" y="2929490"/>
                </a:lnTo>
                <a:lnTo>
                  <a:pt x="2523949" y="2953771"/>
                </a:lnTo>
                <a:lnTo>
                  <a:pt x="2523949" y="2990936"/>
                </a:lnTo>
                <a:lnTo>
                  <a:pt x="2523949" y="3015216"/>
                </a:lnTo>
                <a:lnTo>
                  <a:pt x="2523949" y="3074750"/>
                </a:lnTo>
                <a:lnTo>
                  <a:pt x="2523949" y="3099031"/>
                </a:lnTo>
                <a:lnTo>
                  <a:pt x="2523949" y="3117790"/>
                </a:lnTo>
                <a:cubicBezTo>
                  <a:pt x="2523949" y="3135912"/>
                  <a:pt x="2523949" y="3135912"/>
                  <a:pt x="2523949" y="3135912"/>
                </a:cubicBezTo>
                <a:lnTo>
                  <a:pt x="2523949" y="3142071"/>
                </a:lnTo>
                <a:lnTo>
                  <a:pt x="2523949" y="3143379"/>
                </a:lnTo>
                <a:lnTo>
                  <a:pt x="2523949" y="3157927"/>
                </a:lnTo>
                <a:lnTo>
                  <a:pt x="2523949" y="3160193"/>
                </a:lnTo>
                <a:lnTo>
                  <a:pt x="2523949" y="3347536"/>
                </a:lnTo>
                <a:lnTo>
                  <a:pt x="2523949" y="3402691"/>
                </a:lnTo>
                <a:lnTo>
                  <a:pt x="2523948" y="3402691"/>
                </a:lnTo>
                <a:lnTo>
                  <a:pt x="2523948" y="3411812"/>
                </a:lnTo>
                <a:cubicBezTo>
                  <a:pt x="2523948" y="3475886"/>
                  <a:pt x="2523948" y="3475886"/>
                  <a:pt x="2523948" y="3475886"/>
                </a:cubicBezTo>
                <a:cubicBezTo>
                  <a:pt x="2523948" y="3558730"/>
                  <a:pt x="2465926" y="3658142"/>
                  <a:pt x="2395471" y="3699565"/>
                </a:cubicBezTo>
                <a:cubicBezTo>
                  <a:pt x="1390451" y="4279472"/>
                  <a:pt x="1390451" y="4279472"/>
                  <a:pt x="1390451" y="4279472"/>
                </a:cubicBezTo>
                <a:cubicBezTo>
                  <a:pt x="1319996" y="4320893"/>
                  <a:pt x="1203952" y="4320893"/>
                  <a:pt x="1133497" y="4279472"/>
                </a:cubicBezTo>
                <a:cubicBezTo>
                  <a:pt x="128477" y="3699565"/>
                  <a:pt x="128477" y="3699565"/>
                  <a:pt x="128477" y="3699565"/>
                </a:cubicBezTo>
                <a:cubicBezTo>
                  <a:pt x="58022" y="3658142"/>
                  <a:pt x="0" y="3558730"/>
                  <a:pt x="0" y="3475886"/>
                </a:cubicBezTo>
                <a:lnTo>
                  <a:pt x="0" y="2884161"/>
                </a:lnTo>
                <a:lnTo>
                  <a:pt x="1" y="2884161"/>
                </a:lnTo>
                <a:lnTo>
                  <a:pt x="1" y="2000379"/>
                </a:lnTo>
                <a:lnTo>
                  <a:pt x="1" y="1992912"/>
                </a:lnTo>
                <a:lnTo>
                  <a:pt x="1" y="1976098"/>
                </a:lnTo>
                <a:lnTo>
                  <a:pt x="1" y="833098"/>
                </a:lnTo>
                <a:cubicBezTo>
                  <a:pt x="1" y="752325"/>
                  <a:pt x="58023" y="650842"/>
                  <a:pt x="128478" y="609420"/>
                </a:cubicBezTo>
                <a:cubicBezTo>
                  <a:pt x="1133498" y="29513"/>
                  <a:pt x="1133498" y="29513"/>
                  <a:pt x="1133498" y="29513"/>
                </a:cubicBezTo>
                <a:cubicBezTo>
                  <a:pt x="1168726" y="9837"/>
                  <a:pt x="1215350" y="0"/>
                  <a:pt x="1261975" y="0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8" name="TextBox 20"/>
          <p:cNvSpPr txBox="1"/>
          <p:nvPr/>
        </p:nvSpPr>
        <p:spPr>
          <a:xfrm>
            <a:off x="3732033" y="2842657"/>
            <a:ext cx="52578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spc="400" dirty="0" smtClean="0">
                <a:solidFill>
                  <a:srgbClr val="4D5F2E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02</a:t>
            </a:r>
            <a:endParaRPr lang="zh-CN" altLang="en-US" sz="4000" spc="400" dirty="0">
              <a:solidFill>
                <a:srgbClr val="4D5F2E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255895" y="4034790"/>
            <a:ext cx="2192020" cy="165163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1" indent="0" algn="ctr">
              <a:lnSpc>
                <a:spcPct val="10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None/>
              <a:tabLst>
                <a:tab pos="914400" algn="l"/>
              </a:tabLst>
            </a:pPr>
            <a:r>
              <a:rPr lang="fr-FR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Increased</a:t>
            </a:r>
            <a:r>
              <a:rPr lang="fr-FR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</a:t>
            </a:r>
            <a:r>
              <a:rPr lang="fr-FR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resilience</a:t>
            </a:r>
            <a:r>
              <a:rPr lang="fr-FR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to </a:t>
            </a:r>
            <a:r>
              <a:rPr lang="fr-FR" dirty="0" err="1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climate</a:t>
            </a:r>
            <a:r>
              <a:rPr lang="fr-FR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 change</a:t>
            </a:r>
            <a:endParaRPr lang="fr-FR" altLang="zh-CN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625725" y="3892550"/>
            <a:ext cx="2299970" cy="167005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1" indent="0" algn="ctr">
              <a:lnSpc>
                <a:spcPct val="10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None/>
              <a:tabLst>
                <a:tab pos="914400" algn="l"/>
              </a:tabLst>
            </a:pPr>
            <a:r>
              <a:rPr lang="en-US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Empowerment of women through agroecological practices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 Narrow" panose="020B0606020202030204" pitchFamily="34" charset="0"/>
              <a:ea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1280" y="3892550"/>
            <a:ext cx="2300605" cy="157797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1" indent="0" algn="ctr">
              <a:lnSpc>
                <a:spcPct val="107000"/>
              </a:lnSpc>
              <a:spcAft>
                <a:spcPts val="800"/>
              </a:spcAft>
              <a:buSzPct val="74000"/>
              <a:buFont typeface="Wingdings" panose="05000000000000000000" pitchFamily="2" charset="2"/>
              <a:buNone/>
              <a:tabLst>
                <a:tab pos="914400" algn="l"/>
              </a:tabLst>
            </a:pPr>
            <a:r>
              <a:rPr lang="en-US" dirty="0">
                <a:effectLst/>
                <a:latin typeface="Montserrat" panose="00000500000000000000" charset="0"/>
                <a:ea typeface="Times New Roman" panose="02020603050405020304" pitchFamily="18" charset="0"/>
                <a:cs typeface="Montserrat" panose="00000500000000000000" charset="0"/>
                <a:sym typeface="+mn-ea"/>
              </a:rPr>
              <a:t>Improved soil quality and regeneration of local vegetation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Montserrat" panose="00000500000000000000" charset="0"/>
              <a:ea typeface="Times New Roman" panose="02020603050405020304" pitchFamily="18" charset="0"/>
              <a:cs typeface="Montserrat" panose="00000500000000000000" charset="0"/>
              <a:sym typeface="+mn-ea"/>
            </a:endParaRPr>
          </a:p>
        </p:txBody>
      </p:sp>
      <p:sp>
        <p:nvSpPr>
          <p:cNvPr id="35" name="椭圆 19"/>
          <p:cNvSpPr>
            <a:spLocks noChangeAspect="1"/>
          </p:cNvSpPr>
          <p:nvPr/>
        </p:nvSpPr>
        <p:spPr>
          <a:xfrm>
            <a:off x="11123825" y="5849038"/>
            <a:ext cx="957323" cy="95732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6" name="文本框 20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11187430" y="5950585"/>
            <a:ext cx="873760" cy="544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fr-FR" altLang="en-US" sz="4800" b="1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fr-FR" altLang="en-US" sz="4800" b="1" dirty="0" smtClean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15"/>
          <p:cNvSpPr/>
          <p:nvPr/>
        </p:nvSpPr>
        <p:spPr>
          <a:xfrm>
            <a:off x="596265" y="406400"/>
            <a:ext cx="11046460" cy="104584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374900" y="436880"/>
            <a:ext cx="699579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sym typeface="+mn-ea"/>
              </a:rPr>
              <a:t>Results</a:t>
            </a:r>
            <a:r>
              <a:rPr lang="fr-FR" sz="6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sym typeface="+mn-ea"/>
              </a:rPr>
              <a:t> and Impact</a:t>
            </a:r>
            <a:endParaRPr lang="fr-FR" altLang="zh-CN" sz="60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96265" y="1675765"/>
            <a:ext cx="22383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en-US" sz="4000" b="1"/>
              <a:t>RESULTS</a:t>
            </a:r>
            <a:endParaRPr lang="fr-FR" altLang="en-US" sz="4000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5"/>
          <p:cNvSpPr/>
          <p:nvPr/>
        </p:nvSpPr>
        <p:spPr>
          <a:xfrm>
            <a:off x="596265" y="406400"/>
            <a:ext cx="11046460" cy="104584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03627" y="411391"/>
            <a:ext cx="918464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altLang="en-US" sz="60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Testimonials and images</a:t>
            </a:r>
            <a:endParaRPr lang="fr-FR" altLang="en-US" sz="60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05" y="1452245"/>
            <a:ext cx="3817620" cy="2204720"/>
          </a:xfrm>
          <a:prstGeom prst="rect">
            <a:avLst/>
          </a:prstGeom>
        </p:spPr>
      </p:pic>
      <p:pic>
        <p:nvPicPr>
          <p:cNvPr id="50" name="Content Placeholder 4" descr="A pile of brown grass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985" y="1452245"/>
            <a:ext cx="3488055" cy="2296795"/>
          </a:xfrm>
          <a:prstGeom prst="rect">
            <a:avLst/>
          </a:prstGeom>
        </p:spPr>
      </p:pic>
      <p:pic>
        <p:nvPicPr>
          <p:cNvPr id="51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2" r="29601"/>
          <a:stretch>
            <a:fillRect/>
          </a:stretch>
        </p:blipFill>
        <p:spPr>
          <a:xfrm>
            <a:off x="600710" y="3656965"/>
            <a:ext cx="3827780" cy="2766695"/>
          </a:xfrm>
          <a:prstGeom prst="rect">
            <a:avLst/>
          </a:prstGeom>
        </p:spPr>
      </p:pic>
      <p:pic>
        <p:nvPicPr>
          <p:cNvPr id="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855" y="1452245"/>
            <a:ext cx="3727450" cy="49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305" y="3656965"/>
            <a:ext cx="3467100" cy="2773045"/>
          </a:xfrm>
          <a:prstGeom prst="rect">
            <a:avLst/>
          </a:prstGeom>
        </p:spPr>
      </p:pic>
      <p:sp>
        <p:nvSpPr>
          <p:cNvPr id="55" name="Text Box 54"/>
          <p:cNvSpPr txBox="1"/>
          <p:nvPr/>
        </p:nvSpPr>
        <p:spPr>
          <a:xfrm>
            <a:off x="2573655" y="6456680"/>
            <a:ext cx="7057390" cy="3879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1600" b="1" dirty="0">
                <a:effectLst/>
                <a:highlight>
                  <a:srgbClr val="FFFF00"/>
                </a:highlight>
                <a:latin typeface="Montserrat SemiBold" panose="00000700000000000000" charset="0"/>
                <a:ea typeface="Times New Roman" panose="02020603050405020304" pitchFamily="18" charset="0"/>
                <a:cs typeface="Montserrat SemiBold" panose="00000700000000000000" charset="0"/>
                <a:sym typeface="+mn-ea"/>
              </a:rPr>
              <a:t>Testimonials from participants</a:t>
            </a:r>
            <a:r>
              <a:rPr lang="en-US" sz="1600" dirty="0">
                <a:effectLst/>
                <a:highlight>
                  <a:srgbClr val="FFFF00"/>
                </a:highlight>
                <a:latin typeface="Montserrat SemiBold" panose="00000700000000000000" charset="0"/>
                <a:ea typeface="Times New Roman" panose="02020603050405020304" pitchFamily="18" charset="0"/>
                <a:cs typeface="Montserrat SemiBold" panose="00000700000000000000" charset="0"/>
                <a:sym typeface="+mn-ea"/>
              </a:rPr>
              <a:t> and visible results on the ground</a:t>
            </a:r>
            <a:endParaRPr lang="fr-FR" sz="1600" dirty="0">
              <a:effectLst/>
              <a:highlight>
                <a:srgbClr val="FFFF00"/>
              </a:highlight>
              <a:latin typeface="Montserrat SemiBold" panose="00000700000000000000" charset="0"/>
              <a:ea typeface="Calibri" panose="020F0502020204030204" charset="0"/>
              <a:cs typeface="Montserrat SemiBold" panose="00000700000000000000" charset="0"/>
            </a:endParaRPr>
          </a:p>
          <a:p>
            <a:endParaRPr lang="fr-FR" sz="1600" dirty="0">
              <a:effectLst/>
              <a:highlight>
                <a:srgbClr val="FFFF00"/>
              </a:highlight>
              <a:latin typeface="Montserrat SemiBold" panose="00000700000000000000" charset="0"/>
              <a:ea typeface="Calibri" panose="020F0502020204030204" charset="0"/>
              <a:cs typeface="Montserrat SemiBold" panose="000007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ags/tag1.xml><?xml version="1.0" encoding="utf-8"?>
<p:tagLst xmlns:p="http://schemas.openxmlformats.org/presentationml/2006/main">
  <p:tag name="PA" val="v3.2.0"/>
</p:tagLst>
</file>

<file path=ppt/tags/tag2.xml><?xml version="1.0" encoding="utf-8"?>
<p:tagLst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2127</Words>
  <Application>WPS Presentation</Application>
  <PresentationFormat>宽屏</PresentationFormat>
  <Paragraphs>118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6" baseType="lpstr">
      <vt:lpstr>Arial</vt:lpstr>
      <vt:lpstr>SimSun</vt:lpstr>
      <vt:lpstr>Wingdings</vt:lpstr>
      <vt:lpstr>Calibri Light</vt:lpstr>
      <vt:lpstr>Symbol</vt:lpstr>
      <vt:lpstr>Helvetica Light</vt:lpstr>
      <vt:lpstr>Arial</vt:lpstr>
      <vt:lpstr>Microsoft YaHei</vt:lpstr>
      <vt:lpstr>Arial Unicode MS</vt:lpstr>
      <vt:lpstr>Calibri</vt:lpstr>
      <vt:lpstr>Calibri</vt:lpstr>
      <vt:lpstr>Lato</vt:lpstr>
      <vt:lpstr>Arial Narrow</vt:lpstr>
      <vt:lpstr>Times New Roman</vt:lpstr>
      <vt:lpstr>Montserrat Medium</vt:lpstr>
      <vt:lpstr>Montserrat SemiBold</vt:lpstr>
      <vt:lpstr>Montserrat Black</vt:lpstr>
      <vt:lpstr>Montserrat</vt:lpstr>
      <vt:lpstr>等线</vt:lpstr>
      <vt:lpstr>Courier New</vt:lpstr>
      <vt:lpstr>Bahnschrift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Patrick ALI</cp:lastModifiedBy>
  <cp:revision>81</cp:revision>
  <dcterms:created xsi:type="dcterms:W3CDTF">2019-02-22T11:28:00Z</dcterms:created>
  <dcterms:modified xsi:type="dcterms:W3CDTF">2024-09-19T07:54:45Z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1033-12.2.0.18283</vt:lpwstr>
  </property>
  <property fmtid="{D5CDD505-2E9C-101B-9397-08002B2CF9AE}" pid="3" name="ICV">
    <vt:lpwstr>BC2FFD16BB0449B78DD4061ECA96A6D9_13</vt:lpwstr>
  </property>
</Properties>
</file>

<file path=docProps/thumbnail.jpeg>
</file>